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9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7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3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5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7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9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8086" y="1045029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086" y="2906486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045" y="4572000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563" y="6064125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86" y="7761905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3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7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</Words>
  <Application>Microsoft Office PowerPoint</Application>
  <PresentationFormat>Letter Paper (8.5x11 in)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Enviro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cherokee</dc:creator>
  <cp:lastModifiedBy>cherokee</cp:lastModifiedBy>
  <cp:revision>6</cp:revision>
  <dcterms:created xsi:type="dcterms:W3CDTF">2014-06-02T13:05:04Z</dcterms:created>
  <dcterms:modified xsi:type="dcterms:W3CDTF">2014-06-02T13:37:21Z</dcterms:modified>
</cp:coreProperties>
</file>