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9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5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9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7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8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7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3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5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7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7326-CBDA-4598-A3B0-BBB5FDFC9B2C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9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10543" y="206829"/>
            <a:ext cx="1120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Enviro" panose="04030405020F02020502" pitchFamily="82" charset="0"/>
              </a:rPr>
              <a:t>Type Here</a:t>
            </a:r>
            <a:endParaRPr lang="en-US" dirty="0">
              <a:latin typeface="Enviro" panose="04030405020F020205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38058" y="206829"/>
            <a:ext cx="1120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Enviro" panose="04030405020F02020502" pitchFamily="82" charset="0"/>
              </a:rPr>
              <a:t>Type Here</a:t>
            </a:r>
            <a:endParaRPr lang="en-US" dirty="0">
              <a:latin typeface="Enviro" panose="04030405020F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3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44" y="174172"/>
            <a:ext cx="1120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Enviro" panose="04030405020F02020502" pitchFamily="82" charset="0"/>
              </a:rPr>
              <a:t>Type Here</a:t>
            </a:r>
            <a:endParaRPr lang="en-US" dirty="0">
              <a:latin typeface="Enviro" panose="04030405020F020205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38058" y="206829"/>
            <a:ext cx="1120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Enviro" panose="04030405020F02020502" pitchFamily="82" charset="0"/>
              </a:rPr>
              <a:t>Type Here</a:t>
            </a:r>
            <a:endParaRPr lang="en-US" dirty="0">
              <a:latin typeface="Enviro" panose="04030405020F020205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2686" y="206829"/>
            <a:ext cx="1120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Enviro" panose="04030405020F02020502" pitchFamily="82" charset="0"/>
              </a:rPr>
              <a:t>Type Here</a:t>
            </a:r>
            <a:endParaRPr lang="en-US" dirty="0">
              <a:latin typeface="Enviro" panose="04030405020F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67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10</Words>
  <Application>Microsoft Office PowerPoint</Application>
  <PresentationFormat>Letter Paper (8.5x11 in)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Enviro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cherokee</dc:creator>
  <cp:lastModifiedBy>cherokee</cp:lastModifiedBy>
  <cp:revision>5</cp:revision>
  <dcterms:created xsi:type="dcterms:W3CDTF">2014-06-02T13:05:04Z</dcterms:created>
  <dcterms:modified xsi:type="dcterms:W3CDTF">2014-06-02T13:36:07Z</dcterms:modified>
</cp:coreProperties>
</file>