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59" r:id="rId2"/>
    <p:sldId id="460" r:id="rId3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88DC"/>
    <a:srgbClr val="00CC99"/>
    <a:srgbClr val="FF6565"/>
    <a:srgbClr val="FFDE75"/>
    <a:srgbClr val="00B0F0"/>
    <a:srgbClr val="000000"/>
    <a:srgbClr val="FFBDBD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261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2447E-D2CC-45AF-887F-8767D56BC59A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2B9E2-041D-4E21-907B-A328E150D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971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2447E-D2CC-45AF-887F-8767D56BC59A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2B9E2-041D-4E21-907B-A328E150D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836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2447E-D2CC-45AF-887F-8767D56BC59A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2B9E2-041D-4E21-907B-A328E150D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056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2447E-D2CC-45AF-887F-8767D56BC59A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2B9E2-041D-4E21-907B-A328E150D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414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2447E-D2CC-45AF-887F-8767D56BC59A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2B9E2-041D-4E21-907B-A328E150D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866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2447E-D2CC-45AF-887F-8767D56BC59A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2B9E2-041D-4E21-907B-A328E150D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50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2447E-D2CC-45AF-887F-8767D56BC59A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2B9E2-041D-4E21-907B-A328E150D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843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2447E-D2CC-45AF-887F-8767D56BC59A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2B9E2-041D-4E21-907B-A328E150D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979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2447E-D2CC-45AF-887F-8767D56BC59A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2B9E2-041D-4E21-907B-A328E150D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979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2447E-D2CC-45AF-887F-8767D56BC59A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2B9E2-041D-4E21-907B-A328E150D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866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2447E-D2CC-45AF-887F-8767D56BC59A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2B9E2-041D-4E21-907B-A328E150D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649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2447E-D2CC-45AF-887F-8767D56BC59A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2B9E2-041D-4E21-907B-A328E150D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176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44511E1-B06E-4A6B-9272-E06CFE3ADF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6712215"/>
              </p:ext>
            </p:extLst>
          </p:nvPr>
        </p:nvGraphicFramePr>
        <p:xfrm>
          <a:off x="539646" y="391160"/>
          <a:ext cx="631835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61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61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61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  <a:ea typeface="HelloEngineer" panose="02000603000000000000" pitchFamily="2" charset="0"/>
                        </a:rPr>
                        <a:t>Monday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E7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  <a:ea typeface="HelloEngineer" panose="02000603000000000000" pitchFamily="2" charset="0"/>
                        </a:rPr>
                        <a:t>Tuesday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  <a:ea typeface="HelloEngineer" panose="02000603000000000000" pitchFamily="2" charset="0"/>
                        </a:rPr>
                        <a:t>Wednesday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51A699B-56CD-4D67-9751-3F08E605E6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5061915"/>
              </p:ext>
            </p:extLst>
          </p:nvPr>
        </p:nvGraphicFramePr>
        <p:xfrm>
          <a:off x="539646" y="761998"/>
          <a:ext cx="6312108" cy="838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4036">
                  <a:extLst>
                    <a:ext uri="{9D8B030D-6E8A-4147-A177-3AD203B41FA5}">
                      <a16:colId xmlns:a16="http://schemas.microsoft.com/office/drawing/2014/main" val="26640315"/>
                    </a:ext>
                  </a:extLst>
                </a:gridCol>
                <a:gridCol w="2104036">
                  <a:extLst>
                    <a:ext uri="{9D8B030D-6E8A-4147-A177-3AD203B41FA5}">
                      <a16:colId xmlns:a16="http://schemas.microsoft.com/office/drawing/2014/main" val="1881187805"/>
                    </a:ext>
                  </a:extLst>
                </a:gridCol>
                <a:gridCol w="2104036">
                  <a:extLst>
                    <a:ext uri="{9D8B030D-6E8A-4147-A177-3AD203B41FA5}">
                      <a16:colId xmlns:a16="http://schemas.microsoft.com/office/drawing/2014/main" val="2442918358"/>
                    </a:ext>
                  </a:extLst>
                </a:gridCol>
              </a:tblGrid>
              <a:tr h="2794000">
                <a:tc>
                  <a:txBody>
                    <a:bodyPr/>
                    <a:lstStyle/>
                    <a:p>
                      <a:endParaRPr lang="en-US" dirty="0">
                        <a:latin typeface="HelloHelicopter" panose="02000603000000000000" pitchFamily="2" charset="0"/>
                        <a:ea typeface="HelloHelicopter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HelloHelicopter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HelloHelicopter" panose="02000603000000000000" pitchFamily="2" charset="0"/>
                        <a:ea typeface="HelloHelicopter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9050066"/>
                  </a:ext>
                </a:extLst>
              </a:tr>
              <a:tr h="279400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HelloHelicopter" panose="02000603000000000000" pitchFamily="2" charset="0"/>
                        <a:ea typeface="HelloHelicopter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HelloHelicopter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HelloHelicopter" panose="02000603000000000000" pitchFamily="2" charset="0"/>
                        <a:ea typeface="HelloHelicopter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7989900"/>
                  </a:ext>
                </a:extLst>
              </a:tr>
              <a:tr h="279400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HelloHelicopter" panose="02000603000000000000" pitchFamily="2" charset="0"/>
                        <a:ea typeface="HelloHelicopter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HelloHelicopter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HelloHelicopter" panose="02000603000000000000" pitchFamily="2" charset="0"/>
                        <a:ea typeface="HelloHelicopter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3022266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CBA2922-3B7D-4131-BBA9-96588376B4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2293291"/>
              </p:ext>
            </p:extLst>
          </p:nvPr>
        </p:nvGraphicFramePr>
        <p:xfrm>
          <a:off x="1" y="762000"/>
          <a:ext cx="533402" cy="83819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9399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  <a:ea typeface="HelloEngineer" panose="02000603000000000000" pitchFamily="2" charset="0"/>
                        </a:rPr>
                        <a:t>Small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  <a:ea typeface="HelloEngineer" panose="02000603000000000000" pitchFamily="2" charset="0"/>
                        </a:rPr>
                        <a:t> Group</a:t>
                      </a:r>
                      <a:endParaRPr lang="en-US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  <a:ea typeface="HelloEngineer" panose="02000603000000000000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399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  <a:ea typeface="HelloEngineer" panose="02000603000000000000" pitchFamily="2" charset="0"/>
                        </a:rPr>
                        <a:t>Small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  <a:ea typeface="HelloEngineer" panose="02000603000000000000" pitchFamily="2" charset="0"/>
                        </a:rPr>
                        <a:t> Group</a:t>
                      </a:r>
                      <a:endParaRPr lang="en-US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  <a:ea typeface="HelloEngineer" panose="02000603000000000000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399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  <a:ea typeface="HelloEngineer" panose="02000603000000000000" pitchFamily="2" charset="0"/>
                        </a:rPr>
                        <a:t>Small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  <a:ea typeface="HelloEngineer" panose="02000603000000000000" pitchFamily="2" charset="0"/>
                        </a:rPr>
                        <a:t> Group</a:t>
                      </a:r>
                      <a:endParaRPr lang="en-US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  <a:ea typeface="HelloEngineer" panose="02000603000000000000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2993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44511E1-B06E-4A6B-9272-E06CFE3ADF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24957"/>
              </p:ext>
            </p:extLst>
          </p:nvPr>
        </p:nvGraphicFramePr>
        <p:xfrm>
          <a:off x="494678" y="391160"/>
          <a:ext cx="631835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61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61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61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  <a:ea typeface="HelloEngineer" panose="02000603000000000000" pitchFamily="2" charset="0"/>
                        </a:rPr>
                        <a:t>Thursday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88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  <a:ea typeface="HelloEngineer" panose="02000603000000000000" pitchFamily="2" charset="0"/>
                        </a:rPr>
                        <a:t>Friday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  <a:ea typeface="HelloEngineer" panose="02000603000000000000" pitchFamily="2" charset="0"/>
                        </a:rPr>
                        <a:t>Notes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56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51A699B-56CD-4D67-9751-3F08E605E6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2046641"/>
              </p:ext>
            </p:extLst>
          </p:nvPr>
        </p:nvGraphicFramePr>
        <p:xfrm>
          <a:off x="494676" y="761999"/>
          <a:ext cx="6312108" cy="838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4036">
                  <a:extLst>
                    <a:ext uri="{9D8B030D-6E8A-4147-A177-3AD203B41FA5}">
                      <a16:colId xmlns:a16="http://schemas.microsoft.com/office/drawing/2014/main" val="26640315"/>
                    </a:ext>
                  </a:extLst>
                </a:gridCol>
                <a:gridCol w="2104036">
                  <a:extLst>
                    <a:ext uri="{9D8B030D-6E8A-4147-A177-3AD203B41FA5}">
                      <a16:colId xmlns:a16="http://schemas.microsoft.com/office/drawing/2014/main" val="1881187805"/>
                    </a:ext>
                  </a:extLst>
                </a:gridCol>
                <a:gridCol w="2104036">
                  <a:extLst>
                    <a:ext uri="{9D8B030D-6E8A-4147-A177-3AD203B41FA5}">
                      <a16:colId xmlns:a16="http://schemas.microsoft.com/office/drawing/2014/main" val="2442918358"/>
                    </a:ext>
                  </a:extLst>
                </a:gridCol>
              </a:tblGrid>
              <a:tr h="2794000">
                <a:tc>
                  <a:txBody>
                    <a:bodyPr/>
                    <a:lstStyle/>
                    <a:p>
                      <a:endParaRPr lang="en-US" sz="1400" dirty="0">
                        <a:latin typeface="HelloHelicopter" panose="02000603000000000000" pitchFamily="2" charset="0"/>
                        <a:ea typeface="HelloHelicopter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HelloHelicopter" panose="02000603000000000000" pitchFamily="2" charset="0"/>
                        <a:ea typeface="HelloHelicopter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HelloHelicopter" panose="02000603000000000000" pitchFamily="2" charset="0"/>
                        <a:ea typeface="HelloHelicopter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9050066"/>
                  </a:ext>
                </a:extLst>
              </a:tr>
              <a:tr h="2794000">
                <a:tc>
                  <a:txBody>
                    <a:bodyPr/>
                    <a:lstStyle/>
                    <a:p>
                      <a:endParaRPr lang="en-US" sz="1400" dirty="0">
                        <a:latin typeface="HelloHelicopter" panose="02000603000000000000" pitchFamily="2" charset="0"/>
                        <a:ea typeface="HelloHelicopter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HelloHelicopter" panose="02000603000000000000" pitchFamily="2" charset="0"/>
                        <a:ea typeface="HelloHelicopter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HelloHelicopter" panose="02000603000000000000" pitchFamily="2" charset="0"/>
                        <a:ea typeface="HelloHelicopter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7989900"/>
                  </a:ext>
                </a:extLst>
              </a:tr>
              <a:tr h="279400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HelloHelicopter" panose="02000603000000000000" pitchFamily="2" charset="0"/>
                        <a:ea typeface="HelloHelicopter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HelloHelicopter" panose="02000603000000000000" pitchFamily="2" charset="0"/>
                        <a:ea typeface="HelloHelicopter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HelloHelicopter" panose="02000603000000000000" pitchFamily="2" charset="0"/>
                        <a:ea typeface="HelloHelicopter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3022266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3F016678-30A8-424F-8CDD-EA6EF7415A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0481605"/>
              </p:ext>
            </p:extLst>
          </p:nvPr>
        </p:nvGraphicFramePr>
        <p:xfrm>
          <a:off x="1" y="762000"/>
          <a:ext cx="533402" cy="838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9400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  <a:ea typeface="HelloEngineer" panose="02000603000000000000" pitchFamily="2" charset="0"/>
                        </a:rPr>
                        <a:t>Small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  <a:ea typeface="HelloEngineer" panose="02000603000000000000" pitchFamily="2" charset="0"/>
                        </a:rPr>
                        <a:t> Group</a:t>
                      </a:r>
                      <a:endParaRPr lang="en-US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  <a:ea typeface="HelloEngineer" panose="02000603000000000000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  <a:ea typeface="HelloEngineer" panose="02000603000000000000" pitchFamily="2" charset="0"/>
                        </a:rPr>
                        <a:t>Small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  <a:ea typeface="HelloEngineer" panose="02000603000000000000" pitchFamily="2" charset="0"/>
                        </a:rPr>
                        <a:t> Group</a:t>
                      </a:r>
                      <a:endParaRPr lang="en-US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  <a:ea typeface="HelloEngineer" panose="02000603000000000000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  <a:ea typeface="HelloEngineer" panose="02000603000000000000" pitchFamily="2" charset="0"/>
                        </a:rPr>
                        <a:t>Small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  <a:ea typeface="HelloEngineer" panose="02000603000000000000" pitchFamily="2" charset="0"/>
                        </a:rPr>
                        <a:t> Group</a:t>
                      </a:r>
                      <a:endParaRPr lang="en-US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  <a:ea typeface="HelloEngineer" panose="02000603000000000000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FDC26067-A250-456A-B6DE-7799B5DD80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3303477"/>
              </p:ext>
            </p:extLst>
          </p:nvPr>
        </p:nvGraphicFramePr>
        <p:xfrm>
          <a:off x="4728771" y="6355454"/>
          <a:ext cx="2081135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1135">
                  <a:extLst>
                    <a:ext uri="{9D8B030D-6E8A-4147-A177-3AD203B41FA5}">
                      <a16:colId xmlns:a16="http://schemas.microsoft.com/office/drawing/2014/main" val="4236712029"/>
                    </a:ext>
                  </a:extLst>
                </a:gridCol>
              </a:tblGrid>
              <a:tr h="235131">
                <a:tc>
                  <a:txBody>
                    <a:bodyPr/>
                    <a:lstStyle/>
                    <a:p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5090046"/>
                  </a:ext>
                </a:extLst>
              </a:tr>
              <a:tr h="235131">
                <a:tc>
                  <a:txBody>
                    <a:bodyPr/>
                    <a:lstStyle/>
                    <a:p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3375176"/>
                  </a:ext>
                </a:extLst>
              </a:tr>
              <a:tr h="235131">
                <a:tc>
                  <a:txBody>
                    <a:bodyPr/>
                    <a:lstStyle/>
                    <a:p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4356457"/>
                  </a:ext>
                </a:extLst>
              </a:tr>
              <a:tr h="235131">
                <a:tc>
                  <a:txBody>
                    <a:bodyPr/>
                    <a:lstStyle/>
                    <a:p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8728468"/>
                  </a:ext>
                </a:extLst>
              </a:tr>
              <a:tr h="235131">
                <a:tc>
                  <a:txBody>
                    <a:bodyPr/>
                    <a:lstStyle/>
                    <a:p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6973161"/>
                  </a:ext>
                </a:extLst>
              </a:tr>
              <a:tr h="235131">
                <a:tc>
                  <a:txBody>
                    <a:bodyPr/>
                    <a:lstStyle/>
                    <a:p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4704209"/>
                  </a:ext>
                </a:extLst>
              </a:tr>
              <a:tr h="235131">
                <a:tc>
                  <a:txBody>
                    <a:bodyPr/>
                    <a:lstStyle/>
                    <a:p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357451"/>
                  </a:ext>
                </a:extLst>
              </a:tr>
              <a:tr h="235131">
                <a:tc>
                  <a:txBody>
                    <a:bodyPr/>
                    <a:lstStyle/>
                    <a:p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049551"/>
                  </a:ext>
                </a:extLst>
              </a:tr>
              <a:tr h="235131">
                <a:tc>
                  <a:txBody>
                    <a:bodyPr/>
                    <a:lstStyle/>
                    <a:p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534353"/>
                  </a:ext>
                </a:extLst>
              </a:tr>
              <a:tr h="235131">
                <a:tc>
                  <a:txBody>
                    <a:bodyPr/>
                    <a:lstStyle/>
                    <a:p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3403983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82F0A242-E2B6-4D0D-A29F-A175A77F62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0090955"/>
              </p:ext>
            </p:extLst>
          </p:nvPr>
        </p:nvGraphicFramePr>
        <p:xfrm>
          <a:off x="4725649" y="761998"/>
          <a:ext cx="2081135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1135">
                  <a:extLst>
                    <a:ext uri="{9D8B030D-6E8A-4147-A177-3AD203B41FA5}">
                      <a16:colId xmlns:a16="http://schemas.microsoft.com/office/drawing/2014/main" val="4236712029"/>
                    </a:ext>
                  </a:extLst>
                </a:gridCol>
              </a:tblGrid>
              <a:tr h="235131">
                <a:tc>
                  <a:txBody>
                    <a:bodyPr/>
                    <a:lstStyle/>
                    <a:p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5090046"/>
                  </a:ext>
                </a:extLst>
              </a:tr>
              <a:tr h="235131">
                <a:tc>
                  <a:txBody>
                    <a:bodyPr/>
                    <a:lstStyle/>
                    <a:p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3375176"/>
                  </a:ext>
                </a:extLst>
              </a:tr>
              <a:tr h="235131">
                <a:tc>
                  <a:txBody>
                    <a:bodyPr/>
                    <a:lstStyle/>
                    <a:p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4356457"/>
                  </a:ext>
                </a:extLst>
              </a:tr>
              <a:tr h="235131">
                <a:tc>
                  <a:txBody>
                    <a:bodyPr/>
                    <a:lstStyle/>
                    <a:p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8728468"/>
                  </a:ext>
                </a:extLst>
              </a:tr>
              <a:tr h="235131">
                <a:tc>
                  <a:txBody>
                    <a:bodyPr/>
                    <a:lstStyle/>
                    <a:p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6973161"/>
                  </a:ext>
                </a:extLst>
              </a:tr>
              <a:tr h="235131">
                <a:tc>
                  <a:txBody>
                    <a:bodyPr/>
                    <a:lstStyle/>
                    <a:p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4704209"/>
                  </a:ext>
                </a:extLst>
              </a:tr>
              <a:tr h="235131">
                <a:tc>
                  <a:txBody>
                    <a:bodyPr/>
                    <a:lstStyle/>
                    <a:p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357451"/>
                  </a:ext>
                </a:extLst>
              </a:tr>
              <a:tr h="235131">
                <a:tc>
                  <a:txBody>
                    <a:bodyPr/>
                    <a:lstStyle/>
                    <a:p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049551"/>
                  </a:ext>
                </a:extLst>
              </a:tr>
              <a:tr h="235131">
                <a:tc>
                  <a:txBody>
                    <a:bodyPr/>
                    <a:lstStyle/>
                    <a:p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534353"/>
                  </a:ext>
                </a:extLst>
              </a:tr>
              <a:tr h="235131">
                <a:tc>
                  <a:txBody>
                    <a:bodyPr/>
                    <a:lstStyle/>
                    <a:p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3403983"/>
                  </a:ext>
                </a:extLst>
              </a:tr>
            </a:tbl>
          </a:graphicData>
        </a:graphic>
      </p:graphicFrame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29C2F5C2-D030-4845-9F30-1E53E10897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393481"/>
              </p:ext>
            </p:extLst>
          </p:nvPr>
        </p:nvGraphicFramePr>
        <p:xfrm>
          <a:off x="4719404" y="3565158"/>
          <a:ext cx="2081135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1135">
                  <a:extLst>
                    <a:ext uri="{9D8B030D-6E8A-4147-A177-3AD203B41FA5}">
                      <a16:colId xmlns:a16="http://schemas.microsoft.com/office/drawing/2014/main" val="4236712029"/>
                    </a:ext>
                  </a:extLst>
                </a:gridCol>
              </a:tblGrid>
              <a:tr h="235131">
                <a:tc>
                  <a:txBody>
                    <a:bodyPr/>
                    <a:lstStyle/>
                    <a:p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5090046"/>
                  </a:ext>
                </a:extLst>
              </a:tr>
              <a:tr h="235131">
                <a:tc>
                  <a:txBody>
                    <a:bodyPr/>
                    <a:lstStyle/>
                    <a:p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3375176"/>
                  </a:ext>
                </a:extLst>
              </a:tr>
              <a:tr h="235131">
                <a:tc>
                  <a:txBody>
                    <a:bodyPr/>
                    <a:lstStyle/>
                    <a:p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4356457"/>
                  </a:ext>
                </a:extLst>
              </a:tr>
              <a:tr h="235131">
                <a:tc>
                  <a:txBody>
                    <a:bodyPr/>
                    <a:lstStyle/>
                    <a:p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8728468"/>
                  </a:ext>
                </a:extLst>
              </a:tr>
              <a:tr h="235131">
                <a:tc>
                  <a:txBody>
                    <a:bodyPr/>
                    <a:lstStyle/>
                    <a:p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6973161"/>
                  </a:ext>
                </a:extLst>
              </a:tr>
              <a:tr h="235131">
                <a:tc>
                  <a:txBody>
                    <a:bodyPr/>
                    <a:lstStyle/>
                    <a:p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4704209"/>
                  </a:ext>
                </a:extLst>
              </a:tr>
              <a:tr h="235131">
                <a:tc>
                  <a:txBody>
                    <a:bodyPr/>
                    <a:lstStyle/>
                    <a:p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357451"/>
                  </a:ext>
                </a:extLst>
              </a:tr>
              <a:tr h="235131">
                <a:tc>
                  <a:txBody>
                    <a:bodyPr/>
                    <a:lstStyle/>
                    <a:p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049551"/>
                  </a:ext>
                </a:extLst>
              </a:tr>
              <a:tr h="235131">
                <a:tc>
                  <a:txBody>
                    <a:bodyPr/>
                    <a:lstStyle/>
                    <a:p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534353"/>
                  </a:ext>
                </a:extLst>
              </a:tr>
              <a:tr h="235131">
                <a:tc>
                  <a:txBody>
                    <a:bodyPr/>
                    <a:lstStyle/>
                    <a:p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34039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04022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3933</TotalTime>
  <Words>18</Words>
  <Application>Microsoft Office PowerPoint</Application>
  <PresentationFormat>Letter Paper (8.5x11 in)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HelloEngineer</vt:lpstr>
      <vt:lpstr>HelloHelicopter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Tami Sanders</dc:creator>
  <cp:lastModifiedBy>Tami Sanders</cp:lastModifiedBy>
  <cp:revision>104</cp:revision>
  <dcterms:created xsi:type="dcterms:W3CDTF">2018-05-22T13:46:28Z</dcterms:created>
  <dcterms:modified xsi:type="dcterms:W3CDTF">2018-07-22T16:01:55Z</dcterms:modified>
</cp:coreProperties>
</file>