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288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25B78-053B-4CFC-9735-8D0FC4B66BCF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F63A6-3C8D-4CD7-9A24-0C5E5479C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964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25B78-053B-4CFC-9735-8D0FC4B66BCF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F63A6-3C8D-4CD7-9A24-0C5E5479C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701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25B78-053B-4CFC-9735-8D0FC4B66BCF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F63A6-3C8D-4CD7-9A24-0C5E5479C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157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25B78-053B-4CFC-9735-8D0FC4B66BCF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F63A6-3C8D-4CD7-9A24-0C5E5479C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031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25B78-053B-4CFC-9735-8D0FC4B66BCF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F63A6-3C8D-4CD7-9A24-0C5E5479C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734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25B78-053B-4CFC-9735-8D0FC4B66BCF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F63A6-3C8D-4CD7-9A24-0C5E5479C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447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25B78-053B-4CFC-9735-8D0FC4B66BCF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F63A6-3C8D-4CD7-9A24-0C5E5479C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782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25B78-053B-4CFC-9735-8D0FC4B66BCF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F63A6-3C8D-4CD7-9A24-0C5E5479C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205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25B78-053B-4CFC-9735-8D0FC4B66BCF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F63A6-3C8D-4CD7-9A24-0C5E5479C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961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25B78-053B-4CFC-9735-8D0FC4B66BCF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F63A6-3C8D-4CD7-9A24-0C5E5479C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08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25B78-053B-4CFC-9735-8D0FC4B66BCF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F63A6-3C8D-4CD7-9A24-0C5E5479C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27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25B78-053B-4CFC-9735-8D0FC4B66BCF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F63A6-3C8D-4CD7-9A24-0C5E5479C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431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5083" y="1556656"/>
            <a:ext cx="1569660" cy="1186543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US" dirty="0" smtClean="0">
                <a:latin typeface="Century Gothic" panose="020B0502020202020204" pitchFamily="34" charset="0"/>
              </a:rPr>
              <a:t>Type Text</a:t>
            </a:r>
          </a:p>
          <a:p>
            <a:r>
              <a:rPr lang="en-US" dirty="0" smtClean="0">
                <a:latin typeface="Century Gothic" panose="020B0502020202020204" pitchFamily="34" charset="0"/>
              </a:rPr>
              <a:t>Here</a:t>
            </a:r>
          </a:p>
          <a:p>
            <a:endParaRPr lang="en-US" dirty="0">
              <a:latin typeface="Century Gothic" panose="020B0502020202020204" pitchFamily="34" charset="0"/>
            </a:endParaRPr>
          </a:p>
          <a:p>
            <a:endParaRPr lang="en-US" dirty="0" smtClean="0">
              <a:latin typeface="Century Gothic" panose="020B0502020202020204" pitchFamily="34" charset="0"/>
            </a:endParaRPr>
          </a:p>
          <a:p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44170" y="1556655"/>
            <a:ext cx="1569660" cy="1186543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US" dirty="0" smtClean="0">
                <a:latin typeface="Century Gothic" panose="020B0502020202020204" pitchFamily="34" charset="0"/>
              </a:rPr>
              <a:t>Type Text</a:t>
            </a:r>
          </a:p>
          <a:p>
            <a:r>
              <a:rPr lang="en-US" dirty="0" smtClean="0">
                <a:latin typeface="Century Gothic" panose="020B0502020202020204" pitchFamily="34" charset="0"/>
              </a:rPr>
              <a:t>Here</a:t>
            </a:r>
          </a:p>
          <a:p>
            <a:endParaRPr lang="en-US" dirty="0">
              <a:latin typeface="Century Gothic" panose="020B0502020202020204" pitchFamily="34" charset="0"/>
            </a:endParaRPr>
          </a:p>
          <a:p>
            <a:endParaRPr lang="en-US" dirty="0" smtClean="0">
              <a:latin typeface="Century Gothic" panose="020B0502020202020204" pitchFamily="34" charset="0"/>
            </a:endParaRPr>
          </a:p>
          <a:p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83541" y="1556654"/>
            <a:ext cx="1569660" cy="1186543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US" dirty="0" smtClean="0">
                <a:latin typeface="Century Gothic" panose="020B0502020202020204" pitchFamily="34" charset="0"/>
              </a:rPr>
              <a:t>Type Text</a:t>
            </a:r>
          </a:p>
          <a:p>
            <a:r>
              <a:rPr lang="en-US" dirty="0" smtClean="0">
                <a:latin typeface="Century Gothic" panose="020B0502020202020204" pitchFamily="34" charset="0"/>
              </a:rPr>
              <a:t>Here</a:t>
            </a:r>
          </a:p>
          <a:p>
            <a:endParaRPr lang="en-US" dirty="0">
              <a:latin typeface="Century Gothic" panose="020B0502020202020204" pitchFamily="34" charset="0"/>
            </a:endParaRPr>
          </a:p>
          <a:p>
            <a:endParaRPr lang="en-US" dirty="0" smtClean="0">
              <a:latin typeface="Century Gothic" panose="020B0502020202020204" pitchFamily="34" charset="0"/>
            </a:endParaRPr>
          </a:p>
          <a:p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5083" y="3385457"/>
            <a:ext cx="1569660" cy="1186543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US" dirty="0" smtClean="0">
                <a:latin typeface="Century Gothic" panose="020B0502020202020204" pitchFamily="34" charset="0"/>
              </a:rPr>
              <a:t>Type Text</a:t>
            </a:r>
          </a:p>
          <a:p>
            <a:r>
              <a:rPr lang="en-US" dirty="0" smtClean="0">
                <a:latin typeface="Century Gothic" panose="020B0502020202020204" pitchFamily="34" charset="0"/>
              </a:rPr>
              <a:t>Here</a:t>
            </a:r>
          </a:p>
          <a:p>
            <a:endParaRPr lang="en-US" dirty="0">
              <a:latin typeface="Century Gothic" panose="020B0502020202020204" pitchFamily="34" charset="0"/>
            </a:endParaRPr>
          </a:p>
          <a:p>
            <a:endParaRPr lang="en-US" dirty="0" smtClean="0">
              <a:latin typeface="Century Gothic" panose="020B0502020202020204" pitchFamily="34" charset="0"/>
            </a:endParaRPr>
          </a:p>
          <a:p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5083" y="5214258"/>
            <a:ext cx="1569660" cy="1186543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US" dirty="0" smtClean="0">
                <a:latin typeface="Century Gothic" panose="020B0502020202020204" pitchFamily="34" charset="0"/>
              </a:rPr>
              <a:t>Type Text</a:t>
            </a:r>
          </a:p>
          <a:p>
            <a:r>
              <a:rPr lang="en-US" dirty="0" smtClean="0">
                <a:latin typeface="Century Gothic" panose="020B0502020202020204" pitchFamily="34" charset="0"/>
              </a:rPr>
              <a:t>Here</a:t>
            </a:r>
          </a:p>
          <a:p>
            <a:endParaRPr lang="en-US" dirty="0">
              <a:latin typeface="Century Gothic" panose="020B0502020202020204" pitchFamily="34" charset="0"/>
            </a:endParaRPr>
          </a:p>
          <a:p>
            <a:endParaRPr lang="en-US" dirty="0" smtClean="0">
              <a:latin typeface="Century Gothic" panose="020B0502020202020204" pitchFamily="34" charset="0"/>
            </a:endParaRPr>
          </a:p>
          <a:p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5083" y="6934199"/>
            <a:ext cx="1569660" cy="1186543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US" dirty="0" smtClean="0">
                <a:latin typeface="Century Gothic" panose="020B0502020202020204" pitchFamily="34" charset="0"/>
              </a:rPr>
              <a:t>Type Text</a:t>
            </a:r>
          </a:p>
          <a:p>
            <a:r>
              <a:rPr lang="en-US" dirty="0" smtClean="0">
                <a:latin typeface="Century Gothic" panose="020B0502020202020204" pitchFamily="34" charset="0"/>
              </a:rPr>
              <a:t>Here</a:t>
            </a:r>
          </a:p>
          <a:p>
            <a:endParaRPr lang="en-US" dirty="0">
              <a:latin typeface="Century Gothic" panose="020B0502020202020204" pitchFamily="34" charset="0"/>
            </a:endParaRPr>
          </a:p>
          <a:p>
            <a:endParaRPr lang="en-US" dirty="0" smtClean="0">
              <a:latin typeface="Century Gothic" panose="020B0502020202020204" pitchFamily="34" charset="0"/>
            </a:endParaRPr>
          </a:p>
          <a:p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41083" y="3385457"/>
            <a:ext cx="1569660" cy="1186543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US" dirty="0" smtClean="0">
                <a:latin typeface="Century Gothic" panose="020B0502020202020204" pitchFamily="34" charset="0"/>
              </a:rPr>
              <a:t>Type Text</a:t>
            </a:r>
          </a:p>
          <a:p>
            <a:r>
              <a:rPr lang="en-US" dirty="0" smtClean="0">
                <a:latin typeface="Century Gothic" panose="020B0502020202020204" pitchFamily="34" charset="0"/>
              </a:rPr>
              <a:t>Here</a:t>
            </a:r>
          </a:p>
          <a:p>
            <a:endParaRPr lang="en-US" dirty="0">
              <a:latin typeface="Century Gothic" panose="020B0502020202020204" pitchFamily="34" charset="0"/>
            </a:endParaRPr>
          </a:p>
          <a:p>
            <a:endParaRPr lang="en-US" dirty="0" smtClean="0">
              <a:latin typeface="Century Gothic" panose="020B0502020202020204" pitchFamily="34" charset="0"/>
            </a:endParaRPr>
          </a:p>
          <a:p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44170" y="5214257"/>
            <a:ext cx="1569660" cy="1186543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US" dirty="0" smtClean="0">
                <a:latin typeface="Century Gothic" panose="020B0502020202020204" pitchFamily="34" charset="0"/>
              </a:rPr>
              <a:t>Type Text</a:t>
            </a:r>
          </a:p>
          <a:p>
            <a:r>
              <a:rPr lang="en-US" dirty="0" smtClean="0">
                <a:latin typeface="Century Gothic" panose="020B0502020202020204" pitchFamily="34" charset="0"/>
              </a:rPr>
              <a:t>Here</a:t>
            </a:r>
          </a:p>
          <a:p>
            <a:endParaRPr lang="en-US" dirty="0">
              <a:latin typeface="Century Gothic" panose="020B0502020202020204" pitchFamily="34" charset="0"/>
            </a:endParaRPr>
          </a:p>
          <a:p>
            <a:endParaRPr lang="en-US" dirty="0" smtClean="0">
              <a:latin typeface="Century Gothic" panose="020B0502020202020204" pitchFamily="34" charset="0"/>
            </a:endParaRPr>
          </a:p>
          <a:p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41083" y="6934199"/>
            <a:ext cx="1569660" cy="1186543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US" dirty="0" smtClean="0">
                <a:latin typeface="Century Gothic" panose="020B0502020202020204" pitchFamily="34" charset="0"/>
              </a:rPr>
              <a:t>Type Text</a:t>
            </a:r>
          </a:p>
          <a:p>
            <a:r>
              <a:rPr lang="en-US" dirty="0" smtClean="0">
                <a:latin typeface="Century Gothic" panose="020B0502020202020204" pitchFamily="34" charset="0"/>
              </a:rPr>
              <a:t>Here</a:t>
            </a:r>
          </a:p>
          <a:p>
            <a:endParaRPr lang="en-US" dirty="0">
              <a:latin typeface="Century Gothic" panose="020B0502020202020204" pitchFamily="34" charset="0"/>
            </a:endParaRPr>
          </a:p>
          <a:p>
            <a:endParaRPr lang="en-US" dirty="0" smtClean="0">
              <a:latin typeface="Century Gothic" panose="020B0502020202020204" pitchFamily="34" charset="0"/>
            </a:endParaRPr>
          </a:p>
          <a:p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83541" y="3385456"/>
            <a:ext cx="1569660" cy="1186543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US" dirty="0" smtClean="0">
                <a:latin typeface="Century Gothic" panose="020B0502020202020204" pitchFamily="34" charset="0"/>
              </a:rPr>
              <a:t>Type Text</a:t>
            </a:r>
          </a:p>
          <a:p>
            <a:r>
              <a:rPr lang="en-US" dirty="0" smtClean="0">
                <a:latin typeface="Century Gothic" panose="020B0502020202020204" pitchFamily="34" charset="0"/>
              </a:rPr>
              <a:t>Here</a:t>
            </a:r>
          </a:p>
          <a:p>
            <a:endParaRPr lang="en-US" dirty="0">
              <a:latin typeface="Century Gothic" panose="020B0502020202020204" pitchFamily="34" charset="0"/>
            </a:endParaRPr>
          </a:p>
          <a:p>
            <a:endParaRPr lang="en-US" dirty="0" smtClean="0">
              <a:latin typeface="Century Gothic" panose="020B0502020202020204" pitchFamily="34" charset="0"/>
            </a:endParaRPr>
          </a:p>
          <a:p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83541" y="5214256"/>
            <a:ext cx="1569660" cy="1186543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US" dirty="0" smtClean="0">
                <a:latin typeface="Century Gothic" panose="020B0502020202020204" pitchFamily="34" charset="0"/>
              </a:rPr>
              <a:t>Type Text</a:t>
            </a:r>
          </a:p>
          <a:p>
            <a:r>
              <a:rPr lang="en-US" dirty="0" smtClean="0">
                <a:latin typeface="Century Gothic" panose="020B0502020202020204" pitchFamily="34" charset="0"/>
              </a:rPr>
              <a:t>Here</a:t>
            </a:r>
          </a:p>
          <a:p>
            <a:endParaRPr lang="en-US" dirty="0">
              <a:latin typeface="Century Gothic" panose="020B0502020202020204" pitchFamily="34" charset="0"/>
            </a:endParaRPr>
          </a:p>
          <a:p>
            <a:endParaRPr lang="en-US" dirty="0" smtClean="0">
              <a:latin typeface="Century Gothic" panose="020B0502020202020204" pitchFamily="34" charset="0"/>
            </a:endParaRPr>
          </a:p>
          <a:p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83541" y="6934199"/>
            <a:ext cx="1569660" cy="1186543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US" dirty="0" smtClean="0">
                <a:latin typeface="Century Gothic" panose="020B0502020202020204" pitchFamily="34" charset="0"/>
              </a:rPr>
              <a:t>Type Text</a:t>
            </a:r>
          </a:p>
          <a:p>
            <a:r>
              <a:rPr lang="en-US" dirty="0" smtClean="0">
                <a:latin typeface="Century Gothic" panose="020B0502020202020204" pitchFamily="34" charset="0"/>
              </a:rPr>
              <a:t>Here</a:t>
            </a:r>
          </a:p>
          <a:p>
            <a:endParaRPr lang="en-US" dirty="0">
              <a:latin typeface="Century Gothic" panose="020B0502020202020204" pitchFamily="34" charset="0"/>
            </a:endParaRPr>
          </a:p>
          <a:p>
            <a:endParaRPr lang="en-US" dirty="0" smtClean="0">
              <a:latin typeface="Century Gothic" panose="020B0502020202020204" pitchFamily="34" charset="0"/>
            </a:endParaRPr>
          </a:p>
          <a:p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554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350</TotalTime>
  <Words>36</Words>
  <Application>Microsoft Office PowerPoint</Application>
  <PresentationFormat>Letter Paper (8.5x11 in)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cherokee</dc:creator>
  <cp:lastModifiedBy>cherokee</cp:lastModifiedBy>
  <cp:revision>26</cp:revision>
  <cp:lastPrinted>2014-06-15T19:13:28Z</cp:lastPrinted>
  <dcterms:created xsi:type="dcterms:W3CDTF">2014-06-07T12:07:39Z</dcterms:created>
  <dcterms:modified xsi:type="dcterms:W3CDTF">2014-06-16T19:24:28Z</dcterms:modified>
</cp:coreProperties>
</file>