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6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5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3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7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9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E816-6266-4F01-959C-2DDBAE2C97B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5FC3-2729-4770-B9B4-4BB53582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8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47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4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7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6840" y="121920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7920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1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6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10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4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7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2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5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</Words>
  <Application>Microsoft Office PowerPoint</Application>
  <PresentationFormat>Letter Paper (8.5x11 in)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Sanders</dc:creator>
  <cp:lastModifiedBy>Tami Sanders</cp:lastModifiedBy>
  <cp:revision>2</cp:revision>
  <dcterms:created xsi:type="dcterms:W3CDTF">2016-04-30T20:58:52Z</dcterms:created>
  <dcterms:modified xsi:type="dcterms:W3CDTF">2016-04-30T21:20:18Z</dcterms:modified>
</cp:coreProperties>
</file>