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1" r:id="rId2"/>
    <p:sldId id="387" r:id="rId3"/>
    <p:sldId id="399" r:id="rId4"/>
    <p:sldId id="257" r:id="rId5"/>
    <p:sldId id="462" r:id="rId6"/>
    <p:sldId id="459" r:id="rId7"/>
    <p:sldId id="460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8DC"/>
    <a:srgbClr val="00CC99"/>
    <a:srgbClr val="FF6565"/>
    <a:srgbClr val="FFDE75"/>
    <a:srgbClr val="00B0F0"/>
    <a:srgbClr val="000000"/>
    <a:srgbClr val="FFBDB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6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447E-D2CC-45AF-887F-8767D56BC59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5.pn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youtube.com/watch?v=iQxK-Ah7has" TargetMode="Externa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QxK-Ah7has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hyperlink" Target="https://www.heidisongs.com/products/wiggles-learns-the-rules-at-school-picture-book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e.wikivoyage.org/wiki/Datei:AS-rondo-icon-blau.svg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voyage.org/wiki/Datei:AS-rondo-icon-blau.sv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ECC1C9-58ED-4C08-86FF-965006CD1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11744"/>
              </p:ext>
            </p:extLst>
          </p:nvPr>
        </p:nvGraphicFramePr>
        <p:xfrm>
          <a:off x="76201" y="533400"/>
          <a:ext cx="6781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First Circle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Social/Social Studies/Math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Second Circle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ABC Circle/Science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CDFCC3-0048-44A4-9035-0D46B8D97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59059"/>
              </p:ext>
            </p:extLst>
          </p:nvPr>
        </p:nvGraphicFramePr>
        <p:xfrm>
          <a:off x="86497" y="1542535"/>
          <a:ext cx="6771504" cy="202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Morning Song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Greeting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our Friends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Social Lesson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Transition to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Wash hands for Breakfast</a:t>
                      </a:r>
                    </a:p>
                    <a:p>
                      <a:pPr lvl="0">
                        <a:buNone/>
                      </a:pP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Movement Song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ABC Song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Book Reading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Transition Game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to Wash hands for Snack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2EDD2-2054-4B9D-A0D2-56503BA3C58E}"/>
              </a:ext>
            </a:extLst>
          </p:cNvPr>
          <p:cNvSpPr txBox="1"/>
          <p:nvPr/>
        </p:nvSpPr>
        <p:spPr>
          <a:xfrm>
            <a:off x="0" y="-4497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Engineer" panose="02000603000000000000" pitchFamily="2" charset="0"/>
                <a:ea typeface="HelloEngineer" panose="02000603000000000000" pitchFamily="2" charset="0"/>
              </a:rPr>
              <a:t>Circle Time Routines</a:t>
            </a:r>
          </a:p>
        </p:txBody>
      </p:sp>
    </p:spTree>
    <p:extLst>
      <p:ext uri="{BB962C8B-B14F-4D97-AF65-F5344CB8AC3E}">
        <p14:creationId xmlns:p14="http://schemas.microsoft.com/office/powerpoint/2010/main" val="22938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9378" y="94778"/>
          <a:ext cx="48385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    Changing</a:t>
                      </a:r>
                      <a:r>
                        <a:rPr lang="en-US" sz="4800" b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</a:t>
                      </a:r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LD Pookie" pitchFamily="2" charset="0"/>
                          <a:ea typeface="HelloBoxStitch" pitchFamily="2" charset="0"/>
                        </a:rPr>
                        <a:t> </a:t>
                      </a:r>
                      <a:endParaRPr lang="en-US" sz="4800" b="0" dirty="0">
                        <a:solidFill>
                          <a:srgbClr val="FF6565"/>
                        </a:solidFill>
                        <a:latin typeface="LD Pookie" pitchFamily="2" charset="0"/>
                        <a:ea typeface="HelloBoxStitc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84632" y="35080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loBasic" pitchFamily="2" charset="0"/>
                <a:ea typeface="HelloBasic" pitchFamily="2" charset="0"/>
              </a:rPr>
              <a:t>July</a:t>
            </a:r>
          </a:p>
        </p:txBody>
      </p:sp>
      <p:sp>
        <p:nvSpPr>
          <p:cNvPr id="33" name="TextBox 32"/>
          <p:cNvSpPr txBox="1"/>
          <p:nvPr/>
        </p:nvSpPr>
        <p:spPr>
          <a:xfrm rot="20908792">
            <a:off x="5831193" y="79115"/>
            <a:ext cx="89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4DB5C9"/>
                </a:solidFill>
                <a:latin typeface="HelloKayMaySquisht" panose="02000603000000000000" pitchFamily="2" charset="0"/>
                <a:ea typeface="HelloKayMaySquisht" panose="02000603000000000000" pitchFamily="2" charset="0"/>
              </a:rPr>
              <a:t>the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137">
            <a:off x="1488782" y="195981"/>
            <a:ext cx="931071" cy="62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632">
            <a:off x="443044" y="-379446"/>
            <a:ext cx="1460290" cy="14497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77" y="699231"/>
            <a:ext cx="49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Theme: _____________________                     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014" y="1082816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02817" y="1075508"/>
            <a:ext cx="2743200" cy="500331"/>
          </a:xfrm>
          <a:prstGeom prst="roundRect">
            <a:avLst/>
          </a:prstGeom>
          <a:solidFill>
            <a:srgbClr val="ED7D31">
              <a:alpha val="75000"/>
            </a:srgbClr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4" descr="C:\Users\tsanders\Downloads\WashiTapeStripsClipArtImagesPastelWashiTapeBorderStripsTpTSellers\059 washi tape strips clip art\washi strip 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9" y="1087665"/>
            <a:ext cx="2738896" cy="5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00735" y="1060526"/>
            <a:ext cx="27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Writing Center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490405" y="107945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827942" y="1079451"/>
            <a:ext cx="2725257" cy="500331"/>
          </a:xfrm>
          <a:prstGeom prst="round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 descr="C:\Users\tsanders\Downloads\WashiTapeStripsClipArtImagesPastelWashiTapeBorderStripsTpTSellers\059 washi tape strips clip art\washi strip 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79" y="1072910"/>
            <a:ext cx="2734519" cy="4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827942" y="1082816"/>
            <a:ext cx="27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Math Center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1014" y="5022574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6" descr="C:\Users\tami\Downloads\Frames Paper Accents\AmazingAccentsFREEBIEGraphicsforCommercialUse (1)\Amazing Accents 1\gr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3" y="8907241"/>
            <a:ext cx="6858000" cy="169167"/>
          </a:xfrm>
          <a:prstGeom prst="rect">
            <a:avLst/>
          </a:prstGeom>
          <a:noFill/>
        </p:spPr>
      </p:pic>
      <p:sp>
        <p:nvSpPr>
          <p:cNvPr id="55" name="Rounded Rectangle 54"/>
          <p:cNvSpPr/>
          <p:nvPr/>
        </p:nvSpPr>
        <p:spPr>
          <a:xfrm>
            <a:off x="380998" y="5029200"/>
            <a:ext cx="2743201" cy="500331"/>
          </a:xfrm>
          <a:prstGeom prst="roundRect">
            <a:avLst/>
          </a:pr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02867" y="501432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7" descr="C:\Users\tsanders\Downloads\WashiTapeStripsClipArtImagesPastelWashiTapeBorderStripsTpTSellers\059 washi tape strips clip art\washi strip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" y="4962835"/>
            <a:ext cx="2817449" cy="5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79212" y="5052508"/>
            <a:ext cx="2744986" cy="46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Block Center</a:t>
            </a:r>
          </a:p>
        </p:txBody>
      </p:sp>
      <p:sp>
        <p:nvSpPr>
          <p:cNvPr id="34" name="Rounded Rectangle 27"/>
          <p:cNvSpPr/>
          <p:nvPr/>
        </p:nvSpPr>
        <p:spPr>
          <a:xfrm>
            <a:off x="3807315" y="5021892"/>
            <a:ext cx="2725256" cy="500331"/>
          </a:xfrm>
          <a:prstGeom prst="roundRect">
            <a:avLst/>
          </a:prstGeom>
          <a:solidFill>
            <a:srgbClr val="FF6565">
              <a:alpha val="80000"/>
            </a:srgbClr>
          </a:solidFill>
          <a:ln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5" descr="G:\Work in Progress\Lesson Plan Book\Lesson Plan Templates\2015 2016 School Year Planner\New Clip Art Plan Book 2015\WashiTapeStripsClipArtImagesPastelWashiTapeBorderStripsTpTSellers\059 washi tape strips clip art\washi strip 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83" y="4976296"/>
            <a:ext cx="2766509" cy="6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073398" y="5019147"/>
            <a:ext cx="215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Dramatic Play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F73C5A-0A4C-4B17-AD53-53AF97576A09}"/>
              </a:ext>
            </a:extLst>
          </p:cNvPr>
          <p:cNvSpPr txBox="1"/>
          <p:nvPr/>
        </p:nvSpPr>
        <p:spPr>
          <a:xfrm>
            <a:off x="335928" y="1740581"/>
            <a:ext cx="27590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Name Plates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Introduce how to use </a:t>
            </a:r>
          </a:p>
          <a:p>
            <a:r>
              <a:rPr lang="en-US" dirty="0">
                <a:latin typeface="Century Gothic" panose="020B0502020202020204" pitchFamily="34" charset="0"/>
              </a:rPr>
              <a:t>Markers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BF736A-FA92-4011-BBE5-906DCFC604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4" y="2098244"/>
            <a:ext cx="2345961" cy="844546"/>
          </a:xfrm>
          <a:prstGeom prst="rect">
            <a:avLst/>
          </a:prstGeom>
        </p:spPr>
      </p:pic>
      <p:pic>
        <p:nvPicPr>
          <p:cNvPr id="16" name="Picture 15" descr="A close up of a implement&#10;&#10;Description generated with high confidence">
            <a:extLst>
              <a:ext uri="{FF2B5EF4-FFF2-40B4-BE49-F238E27FC236}">
                <a16:creationId xmlns:a16="http://schemas.microsoft.com/office/drawing/2014/main" id="{F0B73BE6-02C7-47A4-9AC6-2184AD7F26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0" y="3445956"/>
            <a:ext cx="1913831" cy="1285855"/>
          </a:xfrm>
          <a:prstGeom prst="rect">
            <a:avLst/>
          </a:prstGeom>
        </p:spPr>
      </p:pic>
      <p:pic>
        <p:nvPicPr>
          <p:cNvPr id="18" name="Picture 17" descr="A picture containing indoor, table, food, sweet&#10;&#10;Description generated with high confidence">
            <a:extLst>
              <a:ext uri="{FF2B5EF4-FFF2-40B4-BE49-F238E27FC236}">
                <a16:creationId xmlns:a16="http://schemas.microsoft.com/office/drawing/2014/main" id="{BBC6E620-1076-4FC0-9650-A6E2F6D59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9" y="2360866"/>
            <a:ext cx="2077624" cy="15582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AC22EF0-0970-47D3-A67C-E0475D68E62A}"/>
              </a:ext>
            </a:extLst>
          </p:cNvPr>
          <p:cNvSpPr txBox="1"/>
          <p:nvPr/>
        </p:nvSpPr>
        <p:spPr>
          <a:xfrm>
            <a:off x="3576070" y="1620144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math counters.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66EBA0-44E3-47B1-8134-9794D2B07291}"/>
              </a:ext>
            </a:extLst>
          </p:cNvPr>
          <p:cNvSpPr txBox="1"/>
          <p:nvPr/>
        </p:nvSpPr>
        <p:spPr>
          <a:xfrm>
            <a:off x="3605650" y="398911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put counters away</a:t>
            </a:r>
          </a:p>
        </p:txBody>
      </p:sp>
      <p:pic>
        <p:nvPicPr>
          <p:cNvPr id="20" name="Picture 19" descr="A picture containing building, wooden&#10;&#10;Description generated with high confidence">
            <a:extLst>
              <a:ext uri="{FF2B5EF4-FFF2-40B4-BE49-F238E27FC236}">
                <a16:creationId xmlns:a16="http://schemas.microsoft.com/office/drawing/2014/main" id="{0DA69FBA-8A82-4B41-B11F-F4D8A5C4C1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8" y="6061312"/>
            <a:ext cx="2367499" cy="115691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FA6A7A-C741-4F72-AD11-382C41070ED7}"/>
              </a:ext>
            </a:extLst>
          </p:cNvPr>
          <p:cNvSpPr txBox="1"/>
          <p:nvPr/>
        </p:nvSpPr>
        <p:spPr>
          <a:xfrm>
            <a:off x="222937" y="5551295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wooden blocks.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C67315-7A8D-4102-BDF6-C0A60CE56556}"/>
              </a:ext>
            </a:extLst>
          </p:cNvPr>
          <p:cNvSpPr txBox="1"/>
          <p:nvPr/>
        </p:nvSpPr>
        <p:spPr>
          <a:xfrm>
            <a:off x="379212" y="710821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put blocks away</a:t>
            </a:r>
          </a:p>
        </p:txBody>
      </p:sp>
      <p:pic>
        <p:nvPicPr>
          <p:cNvPr id="23" name="Picture 22" descr="A picture containing floor, indoor, table, sitting&#10;&#10;Description generated with very high confidence">
            <a:extLst>
              <a:ext uri="{FF2B5EF4-FFF2-40B4-BE49-F238E27FC236}">
                <a16:creationId xmlns:a16="http://schemas.microsoft.com/office/drawing/2014/main" id="{22F0A0C5-D9C4-4AFB-95BD-0B3116BD1C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01" y="6186456"/>
            <a:ext cx="2005071" cy="201344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2BE15A9-258C-4630-A9EC-AA927AB38FE8}"/>
              </a:ext>
            </a:extLst>
          </p:cNvPr>
          <p:cNvSpPr txBox="1"/>
          <p:nvPr/>
        </p:nvSpPr>
        <p:spPr>
          <a:xfrm>
            <a:off x="3691468" y="5498635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set the table.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1F00B5-D65B-478D-9E0C-0FC07A331F66}"/>
              </a:ext>
            </a:extLst>
          </p:cNvPr>
          <p:cNvSpPr txBox="1"/>
          <p:nvPr/>
        </p:nvSpPr>
        <p:spPr>
          <a:xfrm>
            <a:off x="3741523" y="8199899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put all the items away.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F7797-AE03-48FB-B334-A806895FB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4" y="7507695"/>
            <a:ext cx="146304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0C8DBC1-F865-42D2-ABAA-B907818C3C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363">
            <a:off x="1551924" y="7575356"/>
            <a:ext cx="12192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0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-4717" y="-9229"/>
            <a:ext cx="681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HelloKayMaySquisht" panose="02000603000000000000" pitchFamily="2" charset="0"/>
                <a:ea typeface="HelloKayMaySquisht" panose="02000603000000000000" pitchFamily="2" charset="0"/>
              </a:rPr>
              <a:t>Keeping them engaged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-60416" y="265327"/>
          <a:ext cx="689250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Centers</a:t>
                      </a:r>
                      <a:r>
                        <a:rPr lang="en-US" sz="4800" b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</a:t>
                      </a:r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LD Pookie" pitchFamily="2" charset="0"/>
                          <a:ea typeface="HelloBoxStitch" pitchFamily="2" charset="0"/>
                        </a:rPr>
                        <a:t> </a:t>
                      </a:r>
                      <a:endParaRPr lang="en-US" sz="4800" b="0" dirty="0">
                        <a:solidFill>
                          <a:srgbClr val="FF6565"/>
                        </a:solidFill>
                        <a:latin typeface="LD Pookie" pitchFamily="2" charset="0"/>
                        <a:ea typeface="HelloBoxStitc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2328">
            <a:off x="233045" y="-511549"/>
            <a:ext cx="1471988" cy="169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671">
            <a:off x="5238622" y="147006"/>
            <a:ext cx="776563" cy="48535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9012" y="1100069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76" y="500956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C:\Users\tami\Downloads\Frames Paper Accents\AmazingAccentsFREEBIEGraphicsforCommercialUse (1)\Amazing Accents 1\gr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3" y="8907241"/>
            <a:ext cx="6858000" cy="169167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357420" y="1088287"/>
            <a:ext cx="2684686" cy="500331"/>
          </a:xfrm>
          <a:prstGeom prst="roundRect">
            <a:avLst/>
          </a:prstGeom>
          <a:solidFill>
            <a:srgbClr val="B4C7E7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G:\Work in Progress\Lesson Plan Book\Lesson Plan Templates\2015 2016 School Year Planner\New Clip Art Plan Book 2015\WashiTapeStripsClipArtImagesPastelWashiTapeBorderStripsTpTSellers\059 washi tape strips clip art\washi strip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" y="1074480"/>
            <a:ext cx="2706236" cy="5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99925" y="1101364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Science Center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77779" y="1140480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757138" y="1136019"/>
            <a:ext cx="2785938" cy="500331"/>
          </a:xfrm>
          <a:prstGeom prst="roundRect">
            <a:avLst/>
          </a:prstGeom>
          <a:solidFill>
            <a:srgbClr val="548235">
              <a:alpha val="75000"/>
            </a:srgbClr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G:\Work in Progress\Lesson Plan Book\Lesson Plan Templates\2015 2016 School Year Planner\New Clip Art Plan Book 2015\WashiTapeStripsClipArtImagesPastelWashiTapeBorderStripsTpTSellers\059 washi tape strips clip art\washi strip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38" y="1097756"/>
            <a:ext cx="2785938" cy="5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075884" y="1119883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Sensory Table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35870" y="4997749"/>
            <a:ext cx="2706236" cy="500331"/>
          </a:xfrm>
          <a:prstGeom prst="roundRect">
            <a:avLst/>
          </a:prstGeom>
          <a:solidFill>
            <a:srgbClr val="B888DC"/>
          </a:solidFill>
          <a:ln>
            <a:solidFill>
              <a:srgbClr val="B88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6" descr="G:\Work in Progress\Lesson Plan Book\Lesson Plan Templates\2015 2016 School Year Planner\New Clip Art Plan Book 2015\WashiTapeStripsClipArtImagesPastelWashiTapeBorderStripsTpTSellers\059 washi tape strips clip art\washi strip 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4" y="4999273"/>
            <a:ext cx="2668121" cy="5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80047" y="5036415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Play Dough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491997" y="5034307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804341" y="5019886"/>
            <a:ext cx="2688035" cy="500331"/>
          </a:xfrm>
          <a:prstGeom prst="roundRect">
            <a:avLst/>
          </a:prstGeom>
          <a:solidFill>
            <a:srgbClr val="FF2F2F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7" descr="G:\Work in Progress\Lesson Plan Book\Lesson Plan Templates\2015 2016 School Year Planner\New Clip Art Plan Book 2015\WashiTapeStripsClipArtImagesPastelWashiTapeBorderStripsTpTSellers\059 washi tape strips clip art\washi strip 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58" y="5019886"/>
            <a:ext cx="2658218" cy="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50722" y="5023749"/>
            <a:ext cx="264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Art Center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04342" y="730737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Date: _____________________               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1371" y="8938837"/>
            <a:ext cx="4521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^Learning and Teaching with Preschoolers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DE16A8-BA38-4C9A-8EB1-EAAC13E79C9B}"/>
              </a:ext>
            </a:extLst>
          </p:cNvPr>
          <p:cNvSpPr/>
          <p:nvPr/>
        </p:nvSpPr>
        <p:spPr>
          <a:xfrm>
            <a:off x="846252" y="2202953"/>
            <a:ext cx="1737360" cy="17373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454C4-5A9F-46D9-AC42-599D0C41CD99}"/>
              </a:ext>
            </a:extLst>
          </p:cNvPr>
          <p:cNvSpPr txBox="1"/>
          <p:nvPr/>
        </p:nvSpPr>
        <p:spPr>
          <a:xfrm>
            <a:off x="927697" y="2779245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Closed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19EFFC-43BD-4A47-BC2F-258CB329773B}"/>
              </a:ext>
            </a:extLst>
          </p:cNvPr>
          <p:cNvCxnSpPr>
            <a:stCxn id="3" idx="1"/>
            <a:endCxn id="3" idx="5"/>
          </p:cNvCxnSpPr>
          <p:nvPr/>
        </p:nvCxnSpPr>
        <p:spPr>
          <a:xfrm>
            <a:off x="1100682" y="2457383"/>
            <a:ext cx="1228500" cy="1228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indoor, cake, table, food&#10;&#10;Description generated with very high confidence">
            <a:extLst>
              <a:ext uri="{FF2B5EF4-FFF2-40B4-BE49-F238E27FC236}">
                <a16:creationId xmlns:a16="http://schemas.microsoft.com/office/drawing/2014/main" id="{929E047B-28B0-4005-A4BD-07F86309C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8" y="2276055"/>
            <a:ext cx="2805113" cy="18764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0F1CA8C-DB9B-4FB2-95CE-7AEE7E695577}"/>
              </a:ext>
            </a:extLst>
          </p:cNvPr>
          <p:cNvSpPr txBox="1"/>
          <p:nvPr/>
        </p:nvSpPr>
        <p:spPr>
          <a:xfrm>
            <a:off x="3709951" y="4187283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Cotton ball Scoop and Pinch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0B3B4F-EE11-465D-B286-D7D960E5328A}"/>
              </a:ext>
            </a:extLst>
          </p:cNvPr>
          <p:cNvSpPr txBox="1"/>
          <p:nvPr/>
        </p:nvSpPr>
        <p:spPr>
          <a:xfrm>
            <a:off x="3613742" y="1658158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the sensory table.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5A6553-F1F8-4A57-BC95-A395D1A4D2D8}"/>
              </a:ext>
            </a:extLst>
          </p:cNvPr>
          <p:cNvSpPr txBox="1"/>
          <p:nvPr/>
        </p:nvSpPr>
        <p:spPr>
          <a:xfrm>
            <a:off x="176621" y="5574705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play dough rollers and cutters.</a:t>
            </a:r>
          </a:p>
        </p:txBody>
      </p:sp>
      <p:pic>
        <p:nvPicPr>
          <p:cNvPr id="16" name="Picture 1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23DA1DA-5C47-42E6-B729-BCF3D4EA2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1" y="6214417"/>
            <a:ext cx="1692588" cy="1692588"/>
          </a:xfrm>
          <a:prstGeom prst="rect">
            <a:avLst/>
          </a:prstGeom>
        </p:spPr>
      </p:pic>
      <p:pic>
        <p:nvPicPr>
          <p:cNvPr id="18" name="Picture 17" descr="A close up of a toy&#10;&#10;Description generated with high confidence">
            <a:extLst>
              <a:ext uri="{FF2B5EF4-FFF2-40B4-BE49-F238E27FC236}">
                <a16:creationId xmlns:a16="http://schemas.microsoft.com/office/drawing/2014/main" id="{A96500F0-B472-4079-844C-E76CA78DC4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5022" y="6479755"/>
            <a:ext cx="1562881" cy="156288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A398BF0-758E-4EC3-A939-62D1126AA335}"/>
              </a:ext>
            </a:extLst>
          </p:cNvPr>
          <p:cNvSpPr txBox="1"/>
          <p:nvPr/>
        </p:nvSpPr>
        <p:spPr>
          <a:xfrm>
            <a:off x="215839" y="8083731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put materials away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D78B77-E178-494A-8CF2-BC173E4EF021}"/>
              </a:ext>
            </a:extLst>
          </p:cNvPr>
          <p:cNvSpPr txBox="1"/>
          <p:nvPr/>
        </p:nvSpPr>
        <p:spPr>
          <a:xfrm>
            <a:off x="3593024" y="5672864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scissors with paper strips</a:t>
            </a:r>
          </a:p>
        </p:txBody>
      </p:sp>
      <p:pic>
        <p:nvPicPr>
          <p:cNvPr id="22" name="Picture 21" descr="A pair of scissors&#10;&#10;Description generated with very high confidence">
            <a:extLst>
              <a:ext uri="{FF2B5EF4-FFF2-40B4-BE49-F238E27FC236}">
                <a16:creationId xmlns:a16="http://schemas.microsoft.com/office/drawing/2014/main" id="{1C184DA5-412A-4F33-A07C-FF91C6E6A0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822">
            <a:off x="4186193" y="64954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16247"/>
              </p:ext>
            </p:extLst>
          </p:nvPr>
        </p:nvGraphicFramePr>
        <p:xfrm>
          <a:off x="539646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7470D0-369F-44C8-A2C5-300F2C703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49296"/>
              </p:ext>
            </p:extLst>
          </p:nvPr>
        </p:nvGraphicFramePr>
        <p:xfrm>
          <a:off x="6246" y="761999"/>
          <a:ext cx="533400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1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Social /Social Studies /Math Circle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ABC Circle/Science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26528"/>
              </p:ext>
            </p:extLst>
          </p:nvPr>
        </p:nvGraphicFramePr>
        <p:xfrm>
          <a:off x="539646" y="762000"/>
          <a:ext cx="6312108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51419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to say Hello to your friends.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Hello song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  How to Wash Your Hands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Who is Here?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Hoop Hop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Science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It’s Clean Up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Time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Review hand washing with pocket chart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Roll and Catch the Ball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Who’s Name is It?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Class book children’s names with pictures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Who’s Name is it?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32400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Sing ABC Song with Cards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At School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Picture Match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Science</a:t>
                      </a:r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Germs Spread </a:t>
                      </a: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‘Who’s name is it?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Sing ABC Song with Cards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b="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Walk the tight rope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A4CBAA-868C-42D7-866A-14E052132E68}"/>
              </a:ext>
            </a:extLst>
          </p:cNvPr>
          <p:cNvSpPr txBox="1"/>
          <p:nvPr/>
        </p:nvSpPr>
        <p:spPr>
          <a:xfrm>
            <a:off x="0" y="-4497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HelloEngineer" panose="02000603000000000000" pitchFamily="2" charset="0"/>
              </a:rPr>
              <a:t>Theme:____________</a:t>
            </a:r>
          </a:p>
        </p:txBody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D11CAD-FA50-4812-A096-BB9F3079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32" y="1227883"/>
            <a:ext cx="975360" cy="731520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6B69F9BA-FA34-4A9B-B7A1-475CD9AF2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2" y="2586548"/>
            <a:ext cx="975360" cy="731520"/>
          </a:xfrm>
          <a:prstGeom prst="rect">
            <a:avLst/>
          </a:prstGeom>
        </p:spPr>
      </p:pic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3129332-2B77-4E6F-9554-6A903BF2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06588"/>
            <a:ext cx="707787" cy="8229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C4E4F81-79E4-4EF9-BC2A-1661B8403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36" y="6393869"/>
            <a:ext cx="685800" cy="914400"/>
          </a:xfrm>
          <a:prstGeom prst="rect">
            <a:avLst/>
          </a:prstGeom>
        </p:spPr>
      </p:pic>
      <p:pic>
        <p:nvPicPr>
          <p:cNvPr id="39" name="Picture 3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C95BDC05-339C-4331-8B6F-67088CF62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36" y="7467600"/>
            <a:ext cx="685800" cy="91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A2794F-7241-477A-A26A-0EE4D2F8B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9" y="6462324"/>
            <a:ext cx="1341120" cy="1005840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32EE93AD-E48A-490F-9910-78923963715D}"/>
              </a:ext>
            </a:extLst>
          </p:cNvPr>
          <p:cNvSpPr/>
          <p:nvPr/>
        </p:nvSpPr>
        <p:spPr>
          <a:xfrm>
            <a:off x="3015159" y="1308508"/>
            <a:ext cx="2965865" cy="239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49FDE-C477-419F-BDD7-6FA8AAD82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958" y="4158394"/>
            <a:ext cx="775546" cy="9144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80421B3-0D86-441B-8509-B45670DB6AAB}"/>
              </a:ext>
            </a:extLst>
          </p:cNvPr>
          <p:cNvSpPr/>
          <p:nvPr/>
        </p:nvSpPr>
        <p:spPr>
          <a:xfrm>
            <a:off x="2406078" y="4495778"/>
            <a:ext cx="2965865" cy="2396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29BDC-41A0-419B-9B28-21C5594D5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30" y="1591166"/>
            <a:ext cx="975360" cy="731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A743D6-9630-481B-95C6-D506BD413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67" y="6357384"/>
            <a:ext cx="685800" cy="914400"/>
          </a:xfrm>
          <a:prstGeom prst="rect">
            <a:avLst/>
          </a:prstGeom>
        </p:spPr>
      </p:pic>
      <p:pic>
        <p:nvPicPr>
          <p:cNvPr id="21" name="Picture 20" descr="A close up of a box&#10;&#10;Description generated with high confidence">
            <a:extLst>
              <a:ext uri="{FF2B5EF4-FFF2-40B4-BE49-F238E27FC236}">
                <a16:creationId xmlns:a16="http://schemas.microsoft.com/office/drawing/2014/main" id="{76519397-F13A-4766-8861-FBD4466FDC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13" y="7135484"/>
            <a:ext cx="801649" cy="789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21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2F5511-9BC9-4C99-9E14-E36E0A052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03649"/>
              </p:ext>
            </p:extLst>
          </p:nvPr>
        </p:nvGraphicFramePr>
        <p:xfrm>
          <a:off x="539646" y="762000"/>
          <a:ext cx="6312108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51419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Song: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  <a:hlinkClick r:id="rId3"/>
                        </a:rPr>
                        <a:t>Follow the Rules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Hoop Hop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Roll and Catch the Ball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Introduce the Centers</a:t>
                      </a: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32400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Sing ABC Song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 with Cards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Pocket Chart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At School I Can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Picture Match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Shared Writing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Sentence Frame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Favorite part of the day is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Who’s Name is it?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01F485-12E5-4046-ACBA-48E20FF59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94907"/>
              </p:ext>
            </p:extLst>
          </p:nvPr>
        </p:nvGraphicFramePr>
        <p:xfrm>
          <a:off x="494678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Worktime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C10E11-2DF2-4B31-9AD5-0899BFB5C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04249"/>
              </p:ext>
            </p:extLst>
          </p:nvPr>
        </p:nvGraphicFramePr>
        <p:xfrm>
          <a:off x="6246" y="761999"/>
          <a:ext cx="533400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1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Social /Social Studies /Math Circle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ABC Circle/Science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Arrow: Right 22">
            <a:extLst>
              <a:ext uri="{FF2B5EF4-FFF2-40B4-BE49-F238E27FC236}">
                <a16:creationId xmlns:a16="http://schemas.microsoft.com/office/drawing/2014/main" id="{7FF4202A-2E73-4D6D-BCBE-0F380CEA35DE}"/>
              </a:ext>
            </a:extLst>
          </p:cNvPr>
          <p:cNvSpPr/>
          <p:nvPr/>
        </p:nvSpPr>
        <p:spPr>
          <a:xfrm>
            <a:off x="937773" y="1132840"/>
            <a:ext cx="2920946" cy="2612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I Can Follow the Rules Song | Music for Classroom Management">
            <a:hlinkClick r:id="" action="ppaction://media"/>
            <a:extLst>
              <a:ext uri="{FF2B5EF4-FFF2-40B4-BE49-F238E27FC236}">
                <a16:creationId xmlns:a16="http://schemas.microsoft.com/office/drawing/2014/main" id="{B60BDD02-9706-41FB-8BDF-BC9908E9D2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4614" y="2291452"/>
            <a:ext cx="1992859" cy="1120983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62DA0667-91B2-444F-A6B0-AF69EE65A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06" y="1764925"/>
            <a:ext cx="1830425" cy="174722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0E51D6E-BC26-4320-821B-F9C4D1FE3064}"/>
              </a:ext>
            </a:extLst>
          </p:cNvPr>
          <p:cNvSpPr/>
          <p:nvPr/>
        </p:nvSpPr>
        <p:spPr>
          <a:xfrm>
            <a:off x="937773" y="4309802"/>
            <a:ext cx="2920947" cy="2612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video game&#10;&#10;Description generated with very high confidence">
            <a:extLst>
              <a:ext uri="{FF2B5EF4-FFF2-40B4-BE49-F238E27FC236}">
                <a16:creationId xmlns:a16="http://schemas.microsoft.com/office/drawing/2014/main" id="{06A504FD-317F-484F-B37E-A0ACBCE4D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79" y="7096760"/>
            <a:ext cx="74946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DE0CC0-6A3D-4498-975E-7413AECC3C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79" y="6120247"/>
            <a:ext cx="685800" cy="914400"/>
          </a:xfrm>
          <a:prstGeom prst="rect">
            <a:avLst/>
          </a:prstGeom>
        </p:spPr>
      </p:pic>
      <p:pic>
        <p:nvPicPr>
          <p:cNvPr id="13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DD44904A-ABFC-45FA-98F5-7261EEC5FD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7697" y="6714607"/>
            <a:ext cx="1097280" cy="82296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26E187-D6C9-4CFA-9E10-F833BED29BD5}"/>
              </a:ext>
            </a:extLst>
          </p:cNvPr>
          <p:cNvSpPr/>
          <p:nvPr/>
        </p:nvSpPr>
        <p:spPr>
          <a:xfrm rot="5400000">
            <a:off x="3082959" y="6004939"/>
            <a:ext cx="5425967" cy="230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26626F7-B053-4500-921A-9660A42B9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31" y="1218937"/>
            <a:ext cx="960120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961720-E1ED-4BB4-A979-56997BB29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42" y="1218937"/>
            <a:ext cx="9601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12215"/>
              </p:ext>
            </p:extLst>
          </p:nvPr>
        </p:nvGraphicFramePr>
        <p:xfrm>
          <a:off x="539646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76913"/>
              </p:ext>
            </p:extLst>
          </p:nvPr>
        </p:nvGraphicFramePr>
        <p:xfrm>
          <a:off x="539646" y="761999"/>
          <a:ext cx="6312108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to Use Glue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Gluing collage material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My First School Painting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899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to Use the Glitter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My First Glitter Collage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to Use Scissors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Cutting paper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to Use Glue</a:t>
                      </a:r>
                    </a:p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Paper Collage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Use paper from cutting activity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44349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9913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BA2922-3B7D-4131-BBA9-96588376B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06026"/>
              </p:ext>
            </p:extLst>
          </p:nvPr>
        </p:nvGraphicFramePr>
        <p:xfrm>
          <a:off x="1" y="762000"/>
          <a:ext cx="533402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78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704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1E1D93-CAF1-475E-8CCA-97E501DE74B3}"/>
              </a:ext>
            </a:extLst>
          </p:cNvPr>
          <p:cNvSpPr txBox="1"/>
          <p:nvPr/>
        </p:nvSpPr>
        <p:spPr>
          <a:xfrm>
            <a:off x="768796" y="838776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My First School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Drawing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0E12996-8EF9-433C-AF5B-762D5FF6A477}"/>
              </a:ext>
            </a:extLst>
          </p:cNvPr>
          <p:cNvSpPr/>
          <p:nvPr/>
        </p:nvSpPr>
        <p:spPr>
          <a:xfrm>
            <a:off x="1334124" y="3106502"/>
            <a:ext cx="296421" cy="57963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CA6DD-B70F-4FD8-BC68-58A6168C7005}"/>
              </a:ext>
            </a:extLst>
          </p:cNvPr>
          <p:cNvSpPr txBox="1"/>
          <p:nvPr/>
        </p:nvSpPr>
        <p:spPr>
          <a:xfrm>
            <a:off x="4769110" y="969685"/>
            <a:ext cx="1975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Blue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Yellow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Green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Rotate activities</a:t>
            </a:r>
          </a:p>
        </p:txBody>
      </p: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CF744D-0B52-4CE5-B378-511ADA844B2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8653" y="2905549"/>
            <a:ext cx="1898627" cy="1898627"/>
          </a:xfrm>
          <a:prstGeom prst="rect">
            <a:avLst/>
          </a:prstGeom>
        </p:spPr>
      </p:pic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2A5AE3F1-3D56-48B7-A459-1FF4C063A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3" y="1500327"/>
            <a:ext cx="1731364" cy="1298523"/>
          </a:xfrm>
          <a:prstGeom prst="rect">
            <a:avLst/>
          </a:prstGeom>
        </p:spPr>
      </p:pic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D5058923-4F7D-423F-AF15-C625305E9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07" y="1272809"/>
            <a:ext cx="1219200" cy="914400"/>
          </a:xfrm>
          <a:prstGeom prst="rect">
            <a:avLst/>
          </a:prstGeom>
        </p:spPr>
      </p:pic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1587A77E-B9DC-43FB-B400-5EFCBD8F6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07" y="2905549"/>
            <a:ext cx="1219200" cy="91440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F8686721-F65E-4504-8A22-2BDEA72D9B5D}"/>
              </a:ext>
            </a:extLst>
          </p:cNvPr>
          <p:cNvSpPr/>
          <p:nvPr/>
        </p:nvSpPr>
        <p:spPr>
          <a:xfrm>
            <a:off x="4214551" y="6380673"/>
            <a:ext cx="296421" cy="2372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B64D833-B327-4BEC-A785-934400E67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50" y="4712925"/>
            <a:ext cx="1219199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73F179-0631-4377-A5C7-51B7BD3AF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502" y="6520301"/>
            <a:ext cx="1367016" cy="1027398"/>
          </a:xfrm>
          <a:prstGeom prst="rect">
            <a:avLst/>
          </a:prstGeom>
        </p:spPr>
      </p:pic>
      <p:pic>
        <p:nvPicPr>
          <p:cNvPr id="21" name="Picture 20" descr="A close up of a map&#10;&#10;Description generated with high confidence">
            <a:extLst>
              <a:ext uri="{FF2B5EF4-FFF2-40B4-BE49-F238E27FC236}">
                <a16:creationId xmlns:a16="http://schemas.microsoft.com/office/drawing/2014/main" id="{196995B0-71F2-4855-B0DA-33D0541B2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56" y="6797824"/>
            <a:ext cx="1463040" cy="1097280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67B8B3C3-3E7D-459F-8409-A457BAA8A90F}"/>
              </a:ext>
            </a:extLst>
          </p:cNvPr>
          <p:cNvSpPr/>
          <p:nvPr/>
        </p:nvSpPr>
        <p:spPr>
          <a:xfrm>
            <a:off x="6318354" y="6520301"/>
            <a:ext cx="296421" cy="2372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4957"/>
              </p:ext>
            </p:extLst>
          </p:nvPr>
        </p:nvGraphicFramePr>
        <p:xfrm>
          <a:off x="494678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7142"/>
              </p:ext>
            </p:extLst>
          </p:nvPr>
        </p:nvGraphicFramePr>
        <p:xfrm>
          <a:off x="494676" y="762000"/>
          <a:ext cx="6312108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899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3461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7830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016678-30A8-424F-8CDD-EA6EF7415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66197"/>
              </p:ext>
            </p:extLst>
          </p:nvPr>
        </p:nvGraphicFramePr>
        <p:xfrm>
          <a:off x="1" y="762000"/>
          <a:ext cx="533402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78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704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783FF0-7399-4CE5-88BD-9928E6E2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97794"/>
              </p:ext>
            </p:extLst>
          </p:nvPr>
        </p:nvGraphicFramePr>
        <p:xfrm>
          <a:off x="4728771" y="77824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E55505-0E84-49EC-AD33-8A7CD4977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69725"/>
              </p:ext>
            </p:extLst>
          </p:nvPr>
        </p:nvGraphicFramePr>
        <p:xfrm>
          <a:off x="4731895" y="242978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C26067-A250-456A-B6DE-7799B5DD8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09091"/>
              </p:ext>
            </p:extLst>
          </p:nvPr>
        </p:nvGraphicFramePr>
        <p:xfrm>
          <a:off x="4743761" y="412192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63B07F8-6D7A-430F-AFFB-2B8167971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60219"/>
              </p:ext>
            </p:extLst>
          </p:nvPr>
        </p:nvGraphicFramePr>
        <p:xfrm>
          <a:off x="4725649" y="5803314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6B4C4A8-C1F3-4271-A061-1A1CF8B7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5026"/>
              </p:ext>
            </p:extLst>
          </p:nvPr>
        </p:nvGraphicFramePr>
        <p:xfrm>
          <a:off x="4731895" y="7484712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57074A-71B0-43AF-A745-720246E8651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938" y="1255623"/>
            <a:ext cx="1898627" cy="1898627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7CD6CE-4702-4D12-BF5F-FF02F223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760" y="3301184"/>
            <a:ext cx="1898627" cy="1898627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15790427-C988-4620-9051-F6F212B2ABCA}"/>
              </a:ext>
            </a:extLst>
          </p:cNvPr>
          <p:cNvSpPr/>
          <p:nvPr/>
        </p:nvSpPr>
        <p:spPr>
          <a:xfrm>
            <a:off x="3348431" y="2714090"/>
            <a:ext cx="545889" cy="617844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9FF5881-9697-487E-B54A-7F3CE20CE5D4}"/>
              </a:ext>
            </a:extLst>
          </p:cNvPr>
          <p:cNvSpPr/>
          <p:nvPr/>
        </p:nvSpPr>
        <p:spPr>
          <a:xfrm>
            <a:off x="2231444" y="6575269"/>
            <a:ext cx="296421" cy="2372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18957-1F7F-4EE0-98B8-EBE3CE98854E}"/>
              </a:ext>
            </a:extLst>
          </p:cNvPr>
          <p:cNvSpPr/>
          <p:nvPr/>
        </p:nvSpPr>
        <p:spPr>
          <a:xfrm>
            <a:off x="582499" y="5927430"/>
            <a:ext cx="1909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ea typeface="HelloHelicopter" panose="02000603000000000000" pitchFamily="2" charset="0"/>
              </a:rPr>
              <a:t>My First School Painting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5CA27-7E4A-4AA8-B3D2-01EC69807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6318">
            <a:off x="936314" y="7267523"/>
            <a:ext cx="1241710" cy="1241710"/>
          </a:xfrm>
          <a:prstGeom prst="rect">
            <a:avLst/>
          </a:prstGeom>
        </p:spPr>
      </p:pic>
      <p:pic>
        <p:nvPicPr>
          <p:cNvPr id="24" name="Picture 23" descr="A close up of a map&#10;&#10;Description generated with high confidence">
            <a:extLst>
              <a:ext uri="{FF2B5EF4-FFF2-40B4-BE49-F238E27FC236}">
                <a16:creationId xmlns:a16="http://schemas.microsoft.com/office/drawing/2014/main" id="{30ED69C7-B30A-4410-BF03-A3AB4127E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0" y="6404739"/>
            <a:ext cx="1341120" cy="1005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1C5398-E4FE-4F39-B726-EB972732B5D5}"/>
              </a:ext>
            </a:extLst>
          </p:cNvPr>
          <p:cNvSpPr/>
          <p:nvPr/>
        </p:nvSpPr>
        <p:spPr>
          <a:xfrm>
            <a:off x="2569565" y="875824"/>
            <a:ext cx="20811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1400" b="1" dirty="0">
                <a:latin typeface="Century Gothic" panose="020B0502020202020204" pitchFamily="34" charset="0"/>
                <a:ea typeface="HelloHelicopter" panose="02000603000000000000" pitchFamily="2" charset="0"/>
              </a:rPr>
              <a:t>Pair &amp; Share</a:t>
            </a:r>
          </a:p>
          <a:p>
            <a:r>
              <a:rPr lang="en-US" sz="1200" dirty="0">
                <a:latin typeface="Century Gothic" panose="020B0502020202020204" pitchFamily="34" charset="0"/>
                <a:ea typeface="HelloHelicopter" panose="02000603000000000000" pitchFamily="2" charset="0"/>
              </a:rPr>
              <a:t>Turn to neighbor   Hi my name is __________.  What is yours?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EC649A-8713-4018-AF54-54CAE050D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9" y="1773897"/>
            <a:ext cx="133350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3919</TotalTime>
  <Words>458</Words>
  <Application>Microsoft Office PowerPoint</Application>
  <PresentationFormat>Letter Paper (8.5x11 in)</PresentationFormat>
  <Paragraphs>291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HelloBasic</vt:lpstr>
      <vt:lpstr>HelloBoxStitch</vt:lpstr>
      <vt:lpstr>HelloEngineer</vt:lpstr>
      <vt:lpstr>HelloEtchASketch</vt:lpstr>
      <vt:lpstr>HelloHelicopter</vt:lpstr>
      <vt:lpstr>HelloKayMaySquisht</vt:lpstr>
      <vt:lpstr>LD Pookie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Sanders</dc:creator>
  <cp:lastModifiedBy>Tami Sanders</cp:lastModifiedBy>
  <cp:revision>102</cp:revision>
  <dcterms:created xsi:type="dcterms:W3CDTF">2018-05-22T13:46:28Z</dcterms:created>
  <dcterms:modified xsi:type="dcterms:W3CDTF">2018-07-22T16:05:06Z</dcterms:modified>
</cp:coreProperties>
</file>