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826803"/>
              </p:ext>
            </p:extLst>
          </p:nvPr>
        </p:nvGraphicFramePr>
        <p:xfrm>
          <a:off x="152400" y="914400"/>
          <a:ext cx="4876800" cy="581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578"/>
                <a:gridCol w="531282"/>
                <a:gridCol w="1860169"/>
                <a:gridCol w="645771"/>
              </a:tblGrid>
              <a:tr h="1524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Approaches to Learning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Attention Maintenance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Self-Control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Curiosity and Initiative in Learning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Engagement and persistence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Shared Use of Space and Materials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Taking Turns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Language and Literacy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Receptive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Responsiveness to Language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Expressive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Conversation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Concepts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Print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Emergent Writing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English Language Development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Compression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Expression in English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Response to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 and Science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Sense of Quantity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Measurement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Patterning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Inquiry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Through Observation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Documentation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Communication of Inquiry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History-Social Science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Responsible Conduct as a Group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33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Tall Am I?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0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    Date:_____________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49232"/>
              </p:ext>
            </p:extLst>
          </p:nvPr>
        </p:nvGraphicFramePr>
        <p:xfrm>
          <a:off x="5235521" y="4114800"/>
          <a:ext cx="3810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42447" y="4116288"/>
            <a:ext cx="66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Notes: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686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943950"/>
              </p:ext>
            </p:extLst>
          </p:nvPr>
        </p:nvGraphicFramePr>
        <p:xfrm>
          <a:off x="152400" y="914400"/>
          <a:ext cx="48768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578"/>
                <a:gridCol w="531282"/>
                <a:gridCol w="1860169"/>
                <a:gridCol w="645771"/>
              </a:tblGrid>
              <a:tr h="1524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Approaches to Learning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Attention Maintenance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Self-Control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Curiosity and Initiative in Learning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Engagement and persistence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Shared Use of Space and Materials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Taking Turns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Language and Literacy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Receptive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Responsiveness to Language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Expressive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Conversation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Concepts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Print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Emergent Writing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English Language Development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Compression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Expression in English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Response to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 and Science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Shapes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Physical Development (Fine Motor)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Scissor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Grasp Correct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Turns Paper as Cutting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Incorrect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Hand Grip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33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Cutting Shapes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0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    Date:_____________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659933"/>
              </p:ext>
            </p:extLst>
          </p:nvPr>
        </p:nvGraphicFramePr>
        <p:xfrm>
          <a:off x="5235521" y="4114800"/>
          <a:ext cx="3810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42447" y="4116288"/>
            <a:ext cx="66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Notes: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907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938521"/>
              </p:ext>
            </p:extLst>
          </p:nvPr>
        </p:nvGraphicFramePr>
        <p:xfrm>
          <a:off x="152400" y="914400"/>
          <a:ext cx="4876800" cy="543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578"/>
                <a:gridCol w="531282"/>
                <a:gridCol w="1860169"/>
                <a:gridCol w="645771"/>
              </a:tblGrid>
              <a:tr h="1524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Approaches to Learning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Attention Maintenance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Self-Control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Curiosity and Initiative in Learning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Engagement and persistence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Shared Use of Space and Materials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Taking Turns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Language and Literacy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Receptive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Responsiveness to Language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Expressive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Conversation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Concepts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Print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Emergent Writing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English Language Development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Compression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Expression in English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Response to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 and Science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Classification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Sense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Quantity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 Operations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Patterning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ABAB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AABB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ABC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AABBCC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ABBABBA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33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Math Counters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0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    Date:_____________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98557"/>
              </p:ext>
            </p:extLst>
          </p:nvPr>
        </p:nvGraphicFramePr>
        <p:xfrm>
          <a:off x="5235521" y="4114800"/>
          <a:ext cx="3810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42447" y="4116288"/>
            <a:ext cx="66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Notes: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78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302648"/>
              </p:ext>
            </p:extLst>
          </p:nvPr>
        </p:nvGraphicFramePr>
        <p:xfrm>
          <a:off x="152400" y="914400"/>
          <a:ext cx="4876800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578"/>
                <a:gridCol w="531282"/>
                <a:gridCol w="1860169"/>
                <a:gridCol w="645771"/>
              </a:tblGrid>
              <a:tr h="1524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Approaches to Learning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Attention Maintenance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Self-Control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Curiosity and Initiative in Learning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Engagement and persistence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Shared Use of Space and Materials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Taking Turns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Language and Literacy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Receptive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Responsiveness to Language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Expressive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Conversation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Concepts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Print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Emergent Writing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Book Handling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Holds book upright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Knows front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&amp; back of book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point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to were to read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Tracks print from left 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right &amp; top to bottom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Turns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pages one at a time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Points to first word on page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Knows specific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words in text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English Language Development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Compression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Expression in English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Response to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33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Concept of Print (Small Group Reading)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0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    Date:_____________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944618"/>
              </p:ext>
            </p:extLst>
          </p:nvPr>
        </p:nvGraphicFramePr>
        <p:xfrm>
          <a:off x="5235521" y="4114800"/>
          <a:ext cx="3810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42447" y="4116288"/>
            <a:ext cx="66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Notes: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331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69286"/>
              </p:ext>
            </p:extLst>
          </p:nvPr>
        </p:nvGraphicFramePr>
        <p:xfrm>
          <a:off x="152400" y="914400"/>
          <a:ext cx="4876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578"/>
                <a:gridCol w="531282"/>
                <a:gridCol w="1860169"/>
                <a:gridCol w="645771"/>
              </a:tblGrid>
              <a:tr h="1524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Gross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Locomotor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Movement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Rolling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Running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Jumping with two feet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Jumping on one foot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Throw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Ball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Catches ball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Galloping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Skipping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Kicks ball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Riding Trike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Running backwards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Balance Beam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Spatial Relationships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Above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Below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Behind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Between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Beside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Out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 Measurement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Measurement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Sense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Repeat Action Movements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33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Physical Development-Health (Outside Play)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0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    Date:_____________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11696"/>
              </p:ext>
            </p:extLst>
          </p:nvPr>
        </p:nvGraphicFramePr>
        <p:xfrm>
          <a:off x="5235521" y="4114800"/>
          <a:ext cx="3810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42447" y="4116288"/>
            <a:ext cx="66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Notes: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739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746670"/>
              </p:ext>
            </p:extLst>
          </p:nvPr>
        </p:nvGraphicFramePr>
        <p:xfrm>
          <a:off x="152400" y="914400"/>
          <a:ext cx="4876800" cy="581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578"/>
                <a:gridCol w="531282"/>
                <a:gridCol w="1860169"/>
                <a:gridCol w="645771"/>
              </a:tblGrid>
              <a:tr h="1524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Approaches to Learning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Attention Maintenance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Self-Control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Curiosity and Initiative in Learning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Engagement and persistence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Shared Use of Space and Materials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Taking Turns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Language and Literacy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Receptive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Responsiveness to Language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Expressive Language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Conversation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Concepts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Print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Emergent Writing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English Language Development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Compression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Expression in English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Response to English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 and Science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Sense of Quantity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Measurement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Patterning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Inquiry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Through Observation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Documentation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Communication of Inquiry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History-Social Science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Responsible Conduct as a Group</a:t>
                      </a: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33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Letter Tubs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0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    Date:_____________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95571"/>
              </p:ext>
            </p:extLst>
          </p:nvPr>
        </p:nvGraphicFramePr>
        <p:xfrm>
          <a:off x="5235521" y="4114800"/>
          <a:ext cx="3810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42447" y="4116288"/>
            <a:ext cx="662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Notes: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858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26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550593"/>
              </p:ext>
            </p:extLst>
          </p:nvPr>
        </p:nvGraphicFramePr>
        <p:xfrm>
          <a:off x="381000" y="76200"/>
          <a:ext cx="4565073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5073"/>
              </a:tblGrid>
              <a:tr h="3352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352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0058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842164" y="152400"/>
            <a:ext cx="457200" cy="12192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Approaches to Learning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42164" y="4267200"/>
            <a:ext cx="457200" cy="1219200"/>
          </a:xfrm>
          <a:prstGeom prst="roundRect">
            <a:avLst/>
          </a:prstGeom>
          <a:solidFill>
            <a:srgbClr val="DA0058"/>
          </a:solidFill>
          <a:ln>
            <a:solidFill>
              <a:srgbClr val="DA0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Social and Emotional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762000"/>
            <a:ext cx="3634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Approaches to Learning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999" y="3886200"/>
            <a:ext cx="322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Social and Emotional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94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498</Words>
  <Application>Microsoft Office PowerPoint</Application>
  <PresentationFormat>On-screen Show (4:3)</PresentationFormat>
  <Paragraphs>180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Tami Sanders</dc:creator>
  <cp:lastModifiedBy>default</cp:lastModifiedBy>
  <cp:revision>17</cp:revision>
  <cp:lastPrinted>2015-08-18T17:47:42Z</cp:lastPrinted>
  <dcterms:created xsi:type="dcterms:W3CDTF">2006-08-16T00:00:00Z</dcterms:created>
  <dcterms:modified xsi:type="dcterms:W3CDTF">2015-08-18T19:13:53Z</dcterms:modified>
</cp:coreProperties>
</file>