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28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9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9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7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3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54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79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7326-CBDA-4598-A3B0-BBB5FDFC9B2C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F59E9-F1FE-4270-8F67-D083BC99B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9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075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52801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1177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12028" y="61177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7075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34126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127681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9000" y="6117771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03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707572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20144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71" y="6001239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707572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4110335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72000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2" y="6080650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589300"/>
            <a:ext cx="1957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Enviro" panose="04030405020F02020502" pitchFamily="82" charset="0"/>
              </a:rPr>
              <a:t>Type Text Here</a:t>
            </a:r>
            <a:endParaRPr lang="en-US" sz="2400" dirty="0">
              <a:solidFill>
                <a:schemeClr val="bg1"/>
              </a:solidFill>
              <a:latin typeface="Enviro" panose="04030405020F020205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678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41</Words>
  <Application>Microsoft Office PowerPoint</Application>
  <PresentationFormat>Letter Paper (8.5x11 in)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Enviro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cherokee</dc:creator>
  <cp:lastModifiedBy>cherokee</cp:lastModifiedBy>
  <cp:revision>5</cp:revision>
  <dcterms:created xsi:type="dcterms:W3CDTF">2014-06-02T13:05:04Z</dcterms:created>
  <dcterms:modified xsi:type="dcterms:W3CDTF">2014-06-08T15:09:20Z</dcterms:modified>
</cp:coreProperties>
</file>