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075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52801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177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2028" y="61177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3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075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20144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1" y="6001239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</Words>
  <Application>Microsoft Office PowerPoint</Application>
  <PresentationFormat>Letter Paper (8.5x11 in)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Enviro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cherokee</dc:creator>
  <cp:lastModifiedBy>cherokee</cp:lastModifiedBy>
  <cp:revision>4</cp:revision>
  <dcterms:created xsi:type="dcterms:W3CDTF">2014-06-02T13:05:04Z</dcterms:created>
  <dcterms:modified xsi:type="dcterms:W3CDTF">2014-06-02T13:35:01Z</dcterms:modified>
</cp:coreProperties>
</file>