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4" r:id="rId6"/>
    <p:sldId id="259" r:id="rId7"/>
    <p:sldId id="263" r:id="rId8"/>
    <p:sldId id="260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26D"/>
    <a:srgbClr val="BC3B99"/>
    <a:srgbClr val="09B77A"/>
    <a:srgbClr val="0087C8"/>
    <a:srgbClr val="00B100"/>
    <a:srgbClr val="DAC800"/>
    <a:srgbClr val="F76603"/>
    <a:srgbClr val="B54902"/>
    <a:srgbClr val="FF7974"/>
    <a:srgbClr val="DBD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1A202-5B9A-44B2-A933-082299AD8CF9}" v="149" dt="2020-03-18T15:32:5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i Sanders" userId="9da7a83b25af1764" providerId="LiveId" clId="{8F91A202-5B9A-44B2-A933-082299AD8CF9}"/>
    <pc:docChg chg="undo custSel addSld delSld modSld sldOrd modMainMaster">
      <pc:chgData name="Tami Sanders" userId="9da7a83b25af1764" providerId="LiveId" clId="{8F91A202-5B9A-44B2-A933-082299AD8CF9}" dt="2020-03-18T16:19:47.729" v="1524" actId="2696"/>
      <pc:docMkLst>
        <pc:docMk/>
      </pc:docMkLst>
      <pc:sldChg chg="delSp">
        <pc:chgData name="Tami Sanders" userId="9da7a83b25af1764" providerId="LiveId" clId="{8F91A202-5B9A-44B2-A933-082299AD8CF9}" dt="2020-03-17T20:12:41.360" v="0"/>
        <pc:sldMkLst>
          <pc:docMk/>
          <pc:sldMk cId="109857222" sldId="256"/>
        </pc:sldMkLst>
        <pc:spChg chg="del">
          <ac:chgData name="Tami Sanders" userId="9da7a83b25af1764" providerId="LiveId" clId="{8F91A202-5B9A-44B2-A933-082299AD8CF9}" dt="2020-03-17T20:12:41.360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ami Sanders" userId="9da7a83b25af1764" providerId="LiveId" clId="{8F91A202-5B9A-44B2-A933-082299AD8CF9}" dt="2020-03-17T20:12:41.360" v="0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Tami Sanders" userId="9da7a83b25af1764" providerId="LiveId" clId="{8F91A202-5B9A-44B2-A933-082299AD8CF9}" dt="2020-03-17T21:10:52.929" v="1006"/>
        <pc:sldMkLst>
          <pc:docMk/>
          <pc:sldMk cId="379115427" sldId="257"/>
        </pc:sldMkLst>
      </pc:sldChg>
      <pc:sldChg chg="addSp modSp add del mod">
        <pc:chgData name="Tami Sanders" userId="9da7a83b25af1764" providerId="LiveId" clId="{8F91A202-5B9A-44B2-A933-082299AD8CF9}" dt="2020-03-18T02:02:13.643" v="1404" actId="2696"/>
        <pc:sldMkLst>
          <pc:docMk/>
          <pc:sldMk cId="1238517647" sldId="258"/>
        </pc:sldMkLst>
        <pc:spChg chg="add mod">
          <ac:chgData name="Tami Sanders" userId="9da7a83b25af1764" providerId="LiveId" clId="{8F91A202-5B9A-44B2-A933-082299AD8CF9}" dt="2020-03-18T00:03:11.628" v="1390" actId="20577"/>
          <ac:spMkLst>
            <pc:docMk/>
            <pc:sldMk cId="1238517647" sldId="258"/>
            <ac:spMk id="2" creationId="{2C04F0A3-0EB9-465B-BA7B-1619C84DE705}"/>
          </ac:spMkLst>
        </pc:spChg>
        <pc:spChg chg="add mod">
          <ac:chgData name="Tami Sanders" userId="9da7a83b25af1764" providerId="LiveId" clId="{8F91A202-5B9A-44B2-A933-082299AD8CF9}" dt="2020-03-18T00:03:30.933" v="1396" actId="1076"/>
          <ac:spMkLst>
            <pc:docMk/>
            <pc:sldMk cId="1238517647" sldId="258"/>
            <ac:spMk id="11" creationId="{2A2D81A2-AB4E-4029-979C-C677886B344E}"/>
          </ac:spMkLst>
        </pc:spChg>
        <pc:spChg chg="add mod">
          <ac:chgData name="Tami Sanders" userId="9da7a83b25af1764" providerId="LiveId" clId="{8F91A202-5B9A-44B2-A933-082299AD8CF9}" dt="2020-03-18T00:03:40.422" v="1398" actId="1076"/>
          <ac:spMkLst>
            <pc:docMk/>
            <pc:sldMk cId="1238517647" sldId="258"/>
            <ac:spMk id="12" creationId="{3EB509FD-1D51-49F1-9581-BF5C4B44FA8C}"/>
          </ac:spMkLst>
        </pc:spChg>
        <pc:spChg chg="add mod">
          <ac:chgData name="Tami Sanders" userId="9da7a83b25af1764" providerId="LiveId" clId="{8F91A202-5B9A-44B2-A933-082299AD8CF9}" dt="2020-03-18T00:03:44.994" v="1399" actId="1076"/>
          <ac:spMkLst>
            <pc:docMk/>
            <pc:sldMk cId="1238517647" sldId="258"/>
            <ac:spMk id="13" creationId="{247BB127-80CB-470F-AFF8-C99DB040A5AA}"/>
          </ac:spMkLst>
        </pc:spChg>
        <pc:spChg chg="add mod">
          <ac:chgData name="Tami Sanders" userId="9da7a83b25af1764" providerId="LiveId" clId="{8F91A202-5B9A-44B2-A933-082299AD8CF9}" dt="2020-03-17T21:14:05.319" v="1054" actId="20577"/>
          <ac:spMkLst>
            <pc:docMk/>
            <pc:sldMk cId="1238517647" sldId="258"/>
            <ac:spMk id="14" creationId="{B9859F2A-5091-4E8A-BD1E-1575E6B8F626}"/>
          </ac:spMkLst>
        </pc:spChg>
        <pc:spChg chg="add mod">
          <ac:chgData name="Tami Sanders" userId="9da7a83b25af1764" providerId="LiveId" clId="{8F91A202-5B9A-44B2-A933-082299AD8CF9}" dt="2020-03-17T21:14:09.283" v="1056" actId="20577"/>
          <ac:spMkLst>
            <pc:docMk/>
            <pc:sldMk cId="1238517647" sldId="258"/>
            <ac:spMk id="15" creationId="{F7FDCF22-F4F5-4013-AA82-FB3034CB503F}"/>
          </ac:spMkLst>
        </pc:spChg>
        <pc:picChg chg="add mod">
          <ac:chgData name="Tami Sanders" userId="9da7a83b25af1764" providerId="LiveId" clId="{8F91A202-5B9A-44B2-A933-082299AD8CF9}" dt="2020-03-18T00:03:21.960" v="1393" actId="1076"/>
          <ac:picMkLst>
            <pc:docMk/>
            <pc:sldMk cId="1238517647" sldId="258"/>
            <ac:picMk id="3" creationId="{6CDBFC1D-F117-44D2-8AB1-199BBA188ED7}"/>
          </ac:picMkLst>
        </pc:picChg>
        <pc:picChg chg="add mod">
          <ac:chgData name="Tami Sanders" userId="9da7a83b25af1764" providerId="LiveId" clId="{8F91A202-5B9A-44B2-A933-082299AD8CF9}" dt="2020-03-18T00:03:23.882" v="1394" actId="1076"/>
          <ac:picMkLst>
            <pc:docMk/>
            <pc:sldMk cId="1238517647" sldId="258"/>
            <ac:picMk id="4" creationId="{0E9E0331-19F0-427D-840F-B40EED075F66}"/>
          </ac:picMkLst>
        </pc:picChg>
        <pc:picChg chg="add mod">
          <ac:chgData name="Tami Sanders" userId="9da7a83b25af1764" providerId="LiveId" clId="{8F91A202-5B9A-44B2-A933-082299AD8CF9}" dt="2020-03-18T00:03:35.590" v="1397" actId="1076"/>
          <ac:picMkLst>
            <pc:docMk/>
            <pc:sldMk cId="1238517647" sldId="258"/>
            <ac:picMk id="5" creationId="{9B7A5665-DF22-41BB-B724-67B89C920B11}"/>
          </ac:picMkLst>
        </pc:picChg>
        <pc:picChg chg="add">
          <ac:chgData name="Tami Sanders" userId="9da7a83b25af1764" providerId="LiveId" clId="{8F91A202-5B9A-44B2-A933-082299AD8CF9}" dt="2020-03-17T21:12:24.188" v="1033"/>
          <ac:picMkLst>
            <pc:docMk/>
            <pc:sldMk cId="1238517647" sldId="258"/>
            <ac:picMk id="6" creationId="{D81DC463-3AC1-4211-A9F0-0E06B4AAF717}"/>
          </ac:picMkLst>
        </pc:picChg>
        <pc:picChg chg="add">
          <ac:chgData name="Tami Sanders" userId="9da7a83b25af1764" providerId="LiveId" clId="{8F91A202-5B9A-44B2-A933-082299AD8CF9}" dt="2020-03-17T21:12:32.878" v="1034"/>
          <ac:picMkLst>
            <pc:docMk/>
            <pc:sldMk cId="1238517647" sldId="258"/>
            <ac:picMk id="7" creationId="{09C5A4C8-1A57-41EE-AFEF-A3E15622A0E5}"/>
          </ac:picMkLst>
        </pc:picChg>
        <pc:picChg chg="add">
          <ac:chgData name="Tami Sanders" userId="9da7a83b25af1764" providerId="LiveId" clId="{8F91A202-5B9A-44B2-A933-082299AD8CF9}" dt="2020-03-17T21:12:41.753" v="1035"/>
          <ac:picMkLst>
            <pc:docMk/>
            <pc:sldMk cId="1238517647" sldId="258"/>
            <ac:picMk id="8" creationId="{888070E0-366B-4E94-BAC5-5D6605BEEA19}"/>
          </ac:picMkLst>
        </pc:picChg>
        <pc:picChg chg="add">
          <ac:chgData name="Tami Sanders" userId="9da7a83b25af1764" providerId="LiveId" clId="{8F91A202-5B9A-44B2-A933-082299AD8CF9}" dt="2020-03-17T21:12:51.132" v="1036"/>
          <ac:picMkLst>
            <pc:docMk/>
            <pc:sldMk cId="1238517647" sldId="258"/>
            <ac:picMk id="9" creationId="{D8DC5728-53AF-4A94-870C-5C8CE0916A2B}"/>
          </ac:picMkLst>
        </pc:picChg>
        <pc:picChg chg="add">
          <ac:chgData name="Tami Sanders" userId="9da7a83b25af1764" providerId="LiveId" clId="{8F91A202-5B9A-44B2-A933-082299AD8CF9}" dt="2020-03-17T21:12:59.886" v="1037"/>
          <ac:picMkLst>
            <pc:docMk/>
            <pc:sldMk cId="1238517647" sldId="258"/>
            <ac:picMk id="10" creationId="{934814F3-8264-407F-89B6-4DE5445A3CF5}"/>
          </ac:picMkLst>
        </pc:picChg>
        <pc:picChg chg="add">
          <ac:chgData name="Tami Sanders" userId="9da7a83b25af1764" providerId="LiveId" clId="{8F91A202-5B9A-44B2-A933-082299AD8CF9}" dt="2020-03-18T00:03:18.900" v="1391"/>
          <ac:picMkLst>
            <pc:docMk/>
            <pc:sldMk cId="1238517647" sldId="258"/>
            <ac:picMk id="16" creationId="{452C9DE9-00A7-40CF-8668-DAB66FC5CF23}"/>
          </ac:picMkLst>
        </pc:picChg>
        <pc:picChg chg="add">
          <ac:chgData name="Tami Sanders" userId="9da7a83b25af1764" providerId="LiveId" clId="{8F91A202-5B9A-44B2-A933-082299AD8CF9}" dt="2020-03-18T00:03:19.180" v="1392"/>
          <ac:picMkLst>
            <pc:docMk/>
            <pc:sldMk cId="1238517647" sldId="258"/>
            <ac:picMk id="17" creationId="{BE5650EE-5A2D-4A6B-A5CF-55EFA77D419E}"/>
          </ac:picMkLst>
        </pc:picChg>
      </pc:sldChg>
      <pc:sldChg chg="addSp modSp add mod">
        <pc:chgData name="Tami Sanders" userId="9da7a83b25af1764" providerId="LiveId" clId="{8F91A202-5B9A-44B2-A933-082299AD8CF9}" dt="2020-03-17T21:17:18.410" v="1089" actId="1076"/>
        <pc:sldMkLst>
          <pc:docMk/>
          <pc:sldMk cId="917314701" sldId="259"/>
        </pc:sldMkLst>
        <pc:spChg chg="add">
          <ac:chgData name="Tami Sanders" userId="9da7a83b25af1764" providerId="LiveId" clId="{8F91A202-5B9A-44B2-A933-082299AD8CF9}" dt="2020-03-17T21:14:53.909" v="1074"/>
          <ac:spMkLst>
            <pc:docMk/>
            <pc:sldMk cId="917314701" sldId="259"/>
            <ac:spMk id="2" creationId="{09C31DBB-ED9E-45CB-AF83-4E06DA8396B4}"/>
          </ac:spMkLst>
        </pc:spChg>
        <pc:spChg chg="add">
          <ac:chgData name="Tami Sanders" userId="9da7a83b25af1764" providerId="LiveId" clId="{8F91A202-5B9A-44B2-A933-082299AD8CF9}" dt="2020-03-17T21:15:04.606" v="1075"/>
          <ac:spMkLst>
            <pc:docMk/>
            <pc:sldMk cId="917314701" sldId="259"/>
            <ac:spMk id="3" creationId="{91D45C57-3376-41BC-A674-AD68FC147A63}"/>
          </ac:spMkLst>
        </pc:spChg>
        <pc:spChg chg="add">
          <ac:chgData name="Tami Sanders" userId="9da7a83b25af1764" providerId="LiveId" clId="{8F91A202-5B9A-44B2-A933-082299AD8CF9}" dt="2020-03-17T21:15:15.145" v="1076"/>
          <ac:spMkLst>
            <pc:docMk/>
            <pc:sldMk cId="917314701" sldId="259"/>
            <ac:spMk id="4" creationId="{93B4DE6D-4E74-4712-B5E1-37C41200C197}"/>
          </ac:spMkLst>
        </pc:spChg>
        <pc:spChg chg="add">
          <ac:chgData name="Tami Sanders" userId="9da7a83b25af1764" providerId="LiveId" clId="{8F91A202-5B9A-44B2-A933-082299AD8CF9}" dt="2020-03-17T21:15:24.889" v="1077"/>
          <ac:spMkLst>
            <pc:docMk/>
            <pc:sldMk cId="917314701" sldId="259"/>
            <ac:spMk id="5" creationId="{547E1F34-4D77-4585-95BA-6E4D4C61FF87}"/>
          </ac:spMkLst>
        </pc:spChg>
        <pc:spChg chg="add">
          <ac:chgData name="Tami Sanders" userId="9da7a83b25af1764" providerId="LiveId" clId="{8F91A202-5B9A-44B2-A933-082299AD8CF9}" dt="2020-03-17T21:15:34.693" v="1078"/>
          <ac:spMkLst>
            <pc:docMk/>
            <pc:sldMk cId="917314701" sldId="259"/>
            <ac:spMk id="6" creationId="{2AA3874C-4B43-4871-8D4B-2B2F7D2B47C5}"/>
          </ac:spMkLst>
        </pc:spChg>
        <pc:spChg chg="add">
          <ac:chgData name="Tami Sanders" userId="9da7a83b25af1764" providerId="LiveId" clId="{8F91A202-5B9A-44B2-A933-082299AD8CF9}" dt="2020-03-17T21:15:44.863" v="1079"/>
          <ac:spMkLst>
            <pc:docMk/>
            <pc:sldMk cId="917314701" sldId="259"/>
            <ac:spMk id="7" creationId="{F0E633B2-5845-4D19-B794-DAED3F442069}"/>
          </ac:spMkLst>
        </pc:spChg>
        <pc:spChg chg="add">
          <ac:chgData name="Tami Sanders" userId="9da7a83b25af1764" providerId="LiveId" clId="{8F91A202-5B9A-44B2-A933-082299AD8CF9}" dt="2020-03-17T21:15:59.995" v="1080"/>
          <ac:spMkLst>
            <pc:docMk/>
            <pc:sldMk cId="917314701" sldId="259"/>
            <ac:spMk id="8" creationId="{2664CE92-C09A-4A40-AD6F-9050CB582A80}"/>
          </ac:spMkLst>
        </pc:spChg>
        <pc:spChg chg="add">
          <ac:chgData name="Tami Sanders" userId="9da7a83b25af1764" providerId="LiveId" clId="{8F91A202-5B9A-44B2-A933-082299AD8CF9}" dt="2020-03-17T21:16:14.066" v="1081"/>
          <ac:spMkLst>
            <pc:docMk/>
            <pc:sldMk cId="917314701" sldId="259"/>
            <ac:spMk id="9" creationId="{53987A4E-00EA-4D6F-BE22-D3B2088971EB}"/>
          </ac:spMkLst>
        </pc:spChg>
        <pc:spChg chg="add">
          <ac:chgData name="Tami Sanders" userId="9da7a83b25af1764" providerId="LiveId" clId="{8F91A202-5B9A-44B2-A933-082299AD8CF9}" dt="2020-03-17T21:16:24.520" v="1082"/>
          <ac:spMkLst>
            <pc:docMk/>
            <pc:sldMk cId="917314701" sldId="259"/>
            <ac:spMk id="10" creationId="{2975E912-9D5C-4B0F-B7C1-1F77E3767118}"/>
          </ac:spMkLst>
        </pc:spChg>
        <pc:spChg chg="add">
          <ac:chgData name="Tami Sanders" userId="9da7a83b25af1764" providerId="LiveId" clId="{8F91A202-5B9A-44B2-A933-082299AD8CF9}" dt="2020-03-17T21:16:35.239" v="1083"/>
          <ac:spMkLst>
            <pc:docMk/>
            <pc:sldMk cId="917314701" sldId="259"/>
            <ac:spMk id="11" creationId="{D5E1F567-E204-4936-A39D-DF0E414EFBFA}"/>
          </ac:spMkLst>
        </pc:spChg>
        <pc:spChg chg="add mod">
          <ac:chgData name="Tami Sanders" userId="9da7a83b25af1764" providerId="LiveId" clId="{8F91A202-5B9A-44B2-A933-082299AD8CF9}" dt="2020-03-17T21:17:18.410" v="1089" actId="1076"/>
          <ac:spMkLst>
            <pc:docMk/>
            <pc:sldMk cId="917314701" sldId="259"/>
            <ac:spMk id="12" creationId="{7AEAA6DF-5226-42BA-9A2D-648D071309B7}"/>
          </ac:spMkLst>
        </pc:spChg>
        <pc:spChg chg="add mod">
          <ac:chgData name="Tami Sanders" userId="9da7a83b25af1764" providerId="LiveId" clId="{8F91A202-5B9A-44B2-A933-082299AD8CF9}" dt="2020-03-17T21:17:11.186" v="1087" actId="1076"/>
          <ac:spMkLst>
            <pc:docMk/>
            <pc:sldMk cId="917314701" sldId="259"/>
            <ac:spMk id="13" creationId="{C8CD6C66-69AC-490B-B18C-E1E7F22678B7}"/>
          </ac:spMkLst>
        </pc:spChg>
      </pc:sldChg>
      <pc:sldChg chg="add">
        <pc:chgData name="Tami Sanders" userId="9da7a83b25af1764" providerId="LiveId" clId="{8F91A202-5B9A-44B2-A933-082299AD8CF9}" dt="2020-03-17T21:11:08.198" v="1009"/>
        <pc:sldMkLst>
          <pc:docMk/>
          <pc:sldMk cId="37794450" sldId="260"/>
        </pc:sldMkLst>
      </pc:sldChg>
      <pc:sldChg chg="modSp add mod">
        <pc:chgData name="Tami Sanders" userId="9da7a83b25af1764" providerId="LiveId" clId="{8F91A202-5B9A-44B2-A933-082299AD8CF9}" dt="2020-03-18T02:02:52.612" v="1425" actId="20577"/>
        <pc:sldMkLst>
          <pc:docMk/>
          <pc:sldMk cId="2244731900" sldId="261"/>
        </pc:sldMkLst>
        <pc:spChg chg="mod">
          <ac:chgData name="Tami Sanders" userId="9da7a83b25af1764" providerId="LiveId" clId="{8F91A202-5B9A-44B2-A933-082299AD8CF9}" dt="2020-03-18T02:02:24.989" v="1412" actId="20577"/>
          <ac:spMkLst>
            <pc:docMk/>
            <pc:sldMk cId="2244731900" sldId="261"/>
            <ac:spMk id="2" creationId="{2C04F0A3-0EB9-465B-BA7B-1619C84DE705}"/>
          </ac:spMkLst>
        </pc:spChg>
        <pc:spChg chg="mod">
          <ac:chgData name="Tami Sanders" userId="9da7a83b25af1764" providerId="LiveId" clId="{8F91A202-5B9A-44B2-A933-082299AD8CF9}" dt="2020-03-18T00:04:15.111" v="1402" actId="1076"/>
          <ac:spMkLst>
            <pc:docMk/>
            <pc:sldMk cId="2244731900" sldId="261"/>
            <ac:spMk id="11" creationId="{2A2D81A2-AB4E-4029-979C-C677886B344E}"/>
          </ac:spMkLst>
        </pc:spChg>
        <pc:spChg chg="mod">
          <ac:chgData name="Tami Sanders" userId="9da7a83b25af1764" providerId="LiveId" clId="{8F91A202-5B9A-44B2-A933-082299AD8CF9}" dt="2020-03-18T02:02:38.348" v="1415" actId="1076"/>
          <ac:spMkLst>
            <pc:docMk/>
            <pc:sldMk cId="2244731900" sldId="261"/>
            <ac:spMk id="12" creationId="{3EB509FD-1D51-49F1-9581-BF5C4B44FA8C}"/>
          </ac:spMkLst>
        </pc:spChg>
        <pc:spChg chg="mod">
          <ac:chgData name="Tami Sanders" userId="9da7a83b25af1764" providerId="LiveId" clId="{8F91A202-5B9A-44B2-A933-082299AD8CF9}" dt="2020-03-18T02:02:44.915" v="1420" actId="1076"/>
          <ac:spMkLst>
            <pc:docMk/>
            <pc:sldMk cId="2244731900" sldId="261"/>
            <ac:spMk id="13" creationId="{247BB127-80CB-470F-AFF8-C99DB040A5AA}"/>
          </ac:spMkLst>
        </pc:spChg>
        <pc:spChg chg="mod">
          <ac:chgData name="Tami Sanders" userId="9da7a83b25af1764" providerId="LiveId" clId="{8F91A202-5B9A-44B2-A933-082299AD8CF9}" dt="2020-03-18T02:02:49.817" v="1423" actId="1076"/>
          <ac:spMkLst>
            <pc:docMk/>
            <pc:sldMk cId="2244731900" sldId="261"/>
            <ac:spMk id="14" creationId="{B9859F2A-5091-4E8A-BD1E-1575E6B8F626}"/>
          </ac:spMkLst>
        </pc:spChg>
        <pc:spChg chg="mod">
          <ac:chgData name="Tami Sanders" userId="9da7a83b25af1764" providerId="LiveId" clId="{8F91A202-5B9A-44B2-A933-082299AD8CF9}" dt="2020-03-18T02:02:52.612" v="1425" actId="20577"/>
          <ac:spMkLst>
            <pc:docMk/>
            <pc:sldMk cId="2244731900" sldId="261"/>
            <ac:spMk id="15" creationId="{F7FDCF22-F4F5-4013-AA82-FB3034CB503F}"/>
          </ac:spMkLst>
        </pc:spChg>
        <pc:picChg chg="mod">
          <ac:chgData name="Tami Sanders" userId="9da7a83b25af1764" providerId="LiveId" clId="{8F91A202-5B9A-44B2-A933-082299AD8CF9}" dt="2020-03-18T00:04:13.015" v="1401" actId="1076"/>
          <ac:picMkLst>
            <pc:docMk/>
            <pc:sldMk cId="2244731900" sldId="261"/>
            <ac:picMk id="3" creationId="{6CDBFC1D-F117-44D2-8AB1-199BBA188ED7}"/>
          </ac:picMkLst>
        </pc:picChg>
      </pc:sldChg>
      <pc:sldChg chg="add">
        <pc:chgData name="Tami Sanders" userId="9da7a83b25af1764" providerId="LiveId" clId="{8F91A202-5B9A-44B2-A933-082299AD8CF9}" dt="2020-03-17T21:24:15.083" v="1248"/>
        <pc:sldMkLst>
          <pc:docMk/>
          <pc:sldMk cId="3150753082" sldId="262"/>
        </pc:sldMkLst>
      </pc:sldChg>
      <pc:sldChg chg="add">
        <pc:chgData name="Tami Sanders" userId="9da7a83b25af1764" providerId="LiveId" clId="{8F91A202-5B9A-44B2-A933-082299AD8CF9}" dt="2020-03-18T00:03:59.289" v="1400"/>
        <pc:sldMkLst>
          <pc:docMk/>
          <pc:sldMk cId="3215743143" sldId="263"/>
        </pc:sldMkLst>
      </pc:sldChg>
      <pc:sldChg chg="add">
        <pc:chgData name="Tami Sanders" userId="9da7a83b25af1764" providerId="LiveId" clId="{8F91A202-5B9A-44B2-A933-082299AD8CF9}" dt="2020-03-18T02:02:10.083" v="1403"/>
        <pc:sldMkLst>
          <pc:docMk/>
          <pc:sldMk cId="4267200193" sldId="264"/>
        </pc:sldMkLst>
      </pc:sldChg>
      <pc:sldChg chg="addSp delSp modSp add del mod ord">
        <pc:chgData name="Tami Sanders" userId="9da7a83b25af1764" providerId="LiveId" clId="{8F91A202-5B9A-44B2-A933-082299AD8CF9}" dt="2020-03-18T16:19:47.729" v="1524" actId="2696"/>
        <pc:sldMkLst>
          <pc:docMk/>
          <pc:sldMk cId="1280196645" sldId="265"/>
        </pc:sldMkLst>
        <pc:spChg chg="add mod">
          <ac:chgData name="Tami Sanders" userId="9da7a83b25af1764" providerId="LiveId" clId="{8F91A202-5B9A-44B2-A933-082299AD8CF9}" dt="2020-03-18T15:30:38.312" v="1502" actId="1076"/>
          <ac:spMkLst>
            <pc:docMk/>
            <pc:sldMk cId="1280196645" sldId="265"/>
            <ac:spMk id="7" creationId="{00EE860C-29B6-42BB-BF09-2F95560DB28D}"/>
          </ac:spMkLst>
        </pc:spChg>
        <pc:spChg chg="add mod">
          <ac:chgData name="Tami Sanders" userId="9da7a83b25af1764" providerId="LiveId" clId="{8F91A202-5B9A-44B2-A933-082299AD8CF9}" dt="2020-03-18T15:30:41.357" v="1503" actId="1076"/>
          <ac:spMkLst>
            <pc:docMk/>
            <pc:sldMk cId="1280196645" sldId="265"/>
            <ac:spMk id="8" creationId="{6E13ADBE-60F4-43C3-8C2D-84321CD20DE4}"/>
          </ac:spMkLst>
        </pc:spChg>
        <pc:spChg chg="add mod">
          <ac:chgData name="Tami Sanders" userId="9da7a83b25af1764" providerId="LiveId" clId="{8F91A202-5B9A-44B2-A933-082299AD8CF9}" dt="2020-03-18T15:33:08.680" v="1522" actId="1076"/>
          <ac:spMkLst>
            <pc:docMk/>
            <pc:sldMk cId="1280196645" sldId="265"/>
            <ac:spMk id="10" creationId="{48DBE767-6C2A-432B-9102-57EA93F972E8}"/>
          </ac:spMkLst>
        </pc:spChg>
        <pc:spChg chg="add mod">
          <ac:chgData name="Tami Sanders" userId="9da7a83b25af1764" providerId="LiveId" clId="{8F91A202-5B9A-44B2-A933-082299AD8CF9}" dt="2020-03-18T15:33:14.061" v="1523" actId="1076"/>
          <ac:spMkLst>
            <pc:docMk/>
            <pc:sldMk cId="1280196645" sldId="265"/>
            <ac:spMk id="11" creationId="{4420CA2C-D7E9-48BD-B48F-5B7F12F5274A}"/>
          </ac:spMkLst>
        </pc:spChg>
        <pc:graphicFrameChg chg="add mod modGraphic">
          <ac:chgData name="Tami Sanders" userId="9da7a83b25af1764" providerId="LiveId" clId="{8F91A202-5B9A-44B2-A933-082299AD8CF9}" dt="2020-03-18T15:26:28.330" v="1460" actId="14100"/>
          <ac:graphicFrameMkLst>
            <pc:docMk/>
            <pc:sldMk cId="1280196645" sldId="265"/>
            <ac:graphicFrameMk id="4" creationId="{46B6755C-A20D-4389-9461-7DA8683EFC6C}"/>
          </ac:graphicFrameMkLst>
        </pc:graphicFrameChg>
        <pc:picChg chg="add del mod">
          <ac:chgData name="Tami Sanders" userId="9da7a83b25af1764" providerId="LiveId" clId="{8F91A202-5B9A-44B2-A933-082299AD8CF9}" dt="2020-03-18T15:25:02.072" v="1441" actId="478"/>
          <ac:picMkLst>
            <pc:docMk/>
            <pc:sldMk cId="1280196645" sldId="265"/>
            <ac:picMk id="3" creationId="{5E880088-5D12-45AF-AF37-1AC6C3ACF796}"/>
          </ac:picMkLst>
        </pc:picChg>
        <pc:picChg chg="add mod">
          <ac:chgData name="Tami Sanders" userId="9da7a83b25af1764" providerId="LiveId" clId="{8F91A202-5B9A-44B2-A933-082299AD8CF9}" dt="2020-03-18T15:26:37.796" v="1463" actId="1076"/>
          <ac:picMkLst>
            <pc:docMk/>
            <pc:sldMk cId="1280196645" sldId="265"/>
            <ac:picMk id="6" creationId="{15538BA1-726A-4B72-8ED6-A36612F6C184}"/>
          </ac:picMkLst>
        </pc:picChg>
        <pc:picChg chg="add mod">
          <ac:chgData name="Tami Sanders" userId="9da7a83b25af1764" providerId="LiveId" clId="{8F91A202-5B9A-44B2-A933-082299AD8CF9}" dt="2020-03-18T15:31:19.623" v="1505" actId="1076"/>
          <ac:picMkLst>
            <pc:docMk/>
            <pc:sldMk cId="1280196645" sldId="265"/>
            <ac:picMk id="9" creationId="{7A14C895-6900-4FC7-AAC2-12A9BB9F1143}"/>
          </ac:picMkLst>
        </pc:picChg>
      </pc:sldChg>
      <pc:sldMasterChg chg="delSldLayout modSldLayout">
        <pc:chgData name="Tami Sanders" userId="9da7a83b25af1764" providerId="LiveId" clId="{8F91A202-5B9A-44B2-A933-082299AD8CF9}" dt="2020-03-17T21:51:08.026" v="1377" actId="255"/>
        <pc:sldMasterMkLst>
          <pc:docMk/>
          <pc:sldMasterMk cId="1857659462" sldId="2147483672"/>
        </pc:sldMasterMkLst>
        <pc:sldLayoutChg chg="addSp delSp modSp mod">
          <pc:chgData name="Tami Sanders" userId="9da7a83b25af1764" providerId="LiveId" clId="{8F91A202-5B9A-44B2-A933-082299AD8CF9}" dt="2020-03-17T21:44:55.471" v="1376" actId="113"/>
          <pc:sldLayoutMkLst>
            <pc:docMk/>
            <pc:sldMasterMk cId="1857659462" sldId="2147483672"/>
            <pc:sldLayoutMk cId="3104795514" sldId="2147483673"/>
          </pc:sldLayoutMkLst>
          <pc:spChg chg="del">
            <ac:chgData name="Tami Sanders" userId="9da7a83b25af1764" providerId="LiveId" clId="{8F91A202-5B9A-44B2-A933-082299AD8CF9}" dt="2020-03-17T20:13:10.283" v="1" actId="478"/>
            <ac:spMkLst>
              <pc:docMk/>
              <pc:sldMasterMk cId="1857659462" sldId="2147483672"/>
              <pc:sldLayoutMk cId="3104795514" sldId="2147483673"/>
              <ac:spMk id="2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3:11.462" v="2" actId="478"/>
            <ac:spMkLst>
              <pc:docMk/>
              <pc:sldMasterMk cId="1857659462" sldId="2147483672"/>
              <pc:sldLayoutMk cId="3104795514" sldId="2147483673"/>
              <ac:spMk id="3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3:12.671" v="3" actId="478"/>
            <ac:spMkLst>
              <pc:docMk/>
              <pc:sldMasterMk cId="1857659462" sldId="2147483672"/>
              <pc:sldLayoutMk cId="3104795514" sldId="2147483673"/>
              <ac:spMk id="4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3:13.547" v="4" actId="478"/>
            <ac:spMkLst>
              <pc:docMk/>
              <pc:sldMasterMk cId="1857659462" sldId="2147483672"/>
              <pc:sldLayoutMk cId="3104795514" sldId="2147483673"/>
              <ac:spMk id="5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3:14.755" v="5" actId="478"/>
            <ac:spMkLst>
              <pc:docMk/>
              <pc:sldMasterMk cId="1857659462" sldId="2147483672"/>
              <pc:sldLayoutMk cId="3104795514" sldId="2147483673"/>
              <ac:spMk id="6" creationId="{00000000-0000-0000-0000-000000000000}"/>
            </ac:spMkLst>
          </pc:spChg>
          <pc:spChg chg="add mod">
            <ac:chgData name="Tami Sanders" userId="9da7a83b25af1764" providerId="LiveId" clId="{8F91A202-5B9A-44B2-A933-082299AD8CF9}" dt="2020-03-17T21:44:55.471" v="1376" actId="113"/>
            <ac:spMkLst>
              <pc:docMk/>
              <pc:sldMasterMk cId="1857659462" sldId="2147483672"/>
              <pc:sldLayoutMk cId="3104795514" sldId="2147483673"/>
              <ac:spMk id="19" creationId="{333282BA-276D-43D6-9923-301F5395633D}"/>
            </ac:spMkLst>
          </pc:spChg>
          <pc:graphicFrameChg chg="add">
            <ac:chgData name="Tami Sanders" userId="9da7a83b25af1764" providerId="LiveId" clId="{8F91A202-5B9A-44B2-A933-082299AD8CF9}" dt="2020-03-17T20:13:30.927" v="6"/>
            <ac:graphicFrameMkLst>
              <pc:docMk/>
              <pc:sldMasterMk cId="1857659462" sldId="2147483672"/>
              <pc:sldLayoutMk cId="3104795514" sldId="2147483673"/>
              <ac:graphicFrameMk id="7" creationId="{3C22D520-FAFA-4004-9685-DD1A904EAC8D}"/>
            </ac:graphicFrameMkLst>
          </pc:graphicFrameChg>
          <pc:graphicFrameChg chg="add">
            <ac:chgData name="Tami Sanders" userId="9da7a83b25af1764" providerId="LiveId" clId="{8F91A202-5B9A-44B2-A933-082299AD8CF9}" dt="2020-03-17T20:13:41.989" v="7"/>
            <ac:graphicFrameMkLst>
              <pc:docMk/>
              <pc:sldMasterMk cId="1857659462" sldId="2147483672"/>
              <pc:sldLayoutMk cId="3104795514" sldId="2147483673"/>
              <ac:graphicFrameMk id="8" creationId="{5E725A43-C4F4-4650-9E1F-9DCF7E0ED7A7}"/>
            </ac:graphicFrameMkLst>
          </pc:graphicFrameChg>
          <pc:picChg chg="add">
            <ac:chgData name="Tami Sanders" userId="9da7a83b25af1764" providerId="LiveId" clId="{8F91A202-5B9A-44B2-A933-082299AD8CF9}" dt="2020-03-17T20:13:55.145" v="8"/>
            <ac:picMkLst>
              <pc:docMk/>
              <pc:sldMasterMk cId="1857659462" sldId="2147483672"/>
              <pc:sldLayoutMk cId="3104795514" sldId="2147483673"/>
              <ac:picMk id="9" creationId="{606F9A17-3898-4AF9-B209-50550FBA6D94}"/>
            </ac:picMkLst>
          </pc:picChg>
          <pc:picChg chg="add">
            <ac:chgData name="Tami Sanders" userId="9da7a83b25af1764" providerId="LiveId" clId="{8F91A202-5B9A-44B2-A933-082299AD8CF9}" dt="2020-03-17T20:14:06.325" v="9"/>
            <ac:picMkLst>
              <pc:docMk/>
              <pc:sldMasterMk cId="1857659462" sldId="2147483672"/>
              <pc:sldLayoutMk cId="3104795514" sldId="2147483673"/>
              <ac:picMk id="10" creationId="{40F1E5A0-FABB-4143-AB78-47EAE44C6667}"/>
            </ac:picMkLst>
          </pc:picChg>
          <pc:picChg chg="add">
            <ac:chgData name="Tami Sanders" userId="9da7a83b25af1764" providerId="LiveId" clId="{8F91A202-5B9A-44B2-A933-082299AD8CF9}" dt="2020-03-17T20:14:17.555" v="10"/>
            <ac:picMkLst>
              <pc:docMk/>
              <pc:sldMasterMk cId="1857659462" sldId="2147483672"/>
              <pc:sldLayoutMk cId="3104795514" sldId="2147483673"/>
              <ac:picMk id="11" creationId="{56911AD3-37CB-4AA8-B366-2ADD59943050}"/>
            </ac:picMkLst>
          </pc:picChg>
          <pc:picChg chg="add">
            <ac:chgData name="Tami Sanders" userId="9da7a83b25af1764" providerId="LiveId" clId="{8F91A202-5B9A-44B2-A933-082299AD8CF9}" dt="2020-03-17T20:14:27.962" v="11"/>
            <ac:picMkLst>
              <pc:docMk/>
              <pc:sldMasterMk cId="1857659462" sldId="2147483672"/>
              <pc:sldLayoutMk cId="3104795514" sldId="2147483673"/>
              <ac:picMk id="12" creationId="{517661AD-2B4C-46BD-938E-7BFE0FA0C23D}"/>
            </ac:picMkLst>
          </pc:picChg>
          <pc:picChg chg="add">
            <ac:chgData name="Tami Sanders" userId="9da7a83b25af1764" providerId="LiveId" clId="{8F91A202-5B9A-44B2-A933-082299AD8CF9}" dt="2020-03-17T20:14:45.096" v="12"/>
            <ac:picMkLst>
              <pc:docMk/>
              <pc:sldMasterMk cId="1857659462" sldId="2147483672"/>
              <pc:sldLayoutMk cId="3104795514" sldId="2147483673"/>
              <ac:picMk id="13" creationId="{F003F792-C566-489B-A360-3F2C33A2CFFA}"/>
            </ac:picMkLst>
          </pc:picChg>
          <pc:picChg chg="add">
            <ac:chgData name="Tami Sanders" userId="9da7a83b25af1764" providerId="LiveId" clId="{8F91A202-5B9A-44B2-A933-082299AD8CF9}" dt="2020-03-17T20:15:02.745" v="13"/>
            <ac:picMkLst>
              <pc:docMk/>
              <pc:sldMasterMk cId="1857659462" sldId="2147483672"/>
              <pc:sldLayoutMk cId="3104795514" sldId="2147483673"/>
              <ac:picMk id="14" creationId="{53F07EBC-43A9-4EAB-8D00-E92EF5736EFB}"/>
            </ac:picMkLst>
          </pc:picChg>
          <pc:picChg chg="add">
            <ac:chgData name="Tami Sanders" userId="9da7a83b25af1764" providerId="LiveId" clId="{8F91A202-5B9A-44B2-A933-082299AD8CF9}" dt="2020-03-17T20:15:12.661" v="14"/>
            <ac:picMkLst>
              <pc:docMk/>
              <pc:sldMasterMk cId="1857659462" sldId="2147483672"/>
              <pc:sldLayoutMk cId="3104795514" sldId="2147483673"/>
              <ac:picMk id="15" creationId="{2DA53FCA-BF6B-40E5-821D-1F36470D9EC7}"/>
            </ac:picMkLst>
          </pc:picChg>
          <pc:picChg chg="add">
            <ac:chgData name="Tami Sanders" userId="9da7a83b25af1764" providerId="LiveId" clId="{8F91A202-5B9A-44B2-A933-082299AD8CF9}" dt="2020-03-17T20:15:23.164" v="15"/>
            <ac:picMkLst>
              <pc:docMk/>
              <pc:sldMasterMk cId="1857659462" sldId="2147483672"/>
              <pc:sldLayoutMk cId="3104795514" sldId="2147483673"/>
              <ac:picMk id="16" creationId="{D2EE4CDA-D786-4ED5-878B-731372354FB6}"/>
            </ac:picMkLst>
          </pc:picChg>
          <pc:picChg chg="add">
            <ac:chgData name="Tami Sanders" userId="9da7a83b25af1764" providerId="LiveId" clId="{8F91A202-5B9A-44B2-A933-082299AD8CF9}" dt="2020-03-17T20:15:37.002" v="16"/>
            <ac:picMkLst>
              <pc:docMk/>
              <pc:sldMasterMk cId="1857659462" sldId="2147483672"/>
              <pc:sldLayoutMk cId="3104795514" sldId="2147483673"/>
              <ac:picMk id="17" creationId="{ED9E00EE-427A-42C4-B1E8-AF8827DFEFF7}"/>
            </ac:picMkLst>
          </pc:picChg>
          <pc:picChg chg="add">
            <ac:chgData name="Tami Sanders" userId="9da7a83b25af1764" providerId="LiveId" clId="{8F91A202-5B9A-44B2-A933-082299AD8CF9}" dt="2020-03-17T20:15:49.487" v="17"/>
            <ac:picMkLst>
              <pc:docMk/>
              <pc:sldMasterMk cId="1857659462" sldId="2147483672"/>
              <pc:sldLayoutMk cId="3104795514" sldId="2147483673"/>
              <ac:picMk id="18" creationId="{2130B967-CCE9-4AA3-9F91-55711DD1D5CD}"/>
            </ac:picMkLst>
          </pc:picChg>
        </pc:sldLayoutChg>
        <pc:sldLayoutChg chg="addSp delSp mod">
          <pc:chgData name="Tami Sanders" userId="9da7a83b25af1764" providerId="LiveId" clId="{8F91A202-5B9A-44B2-A933-082299AD8CF9}" dt="2020-03-17T20:20:40.402" v="77"/>
          <pc:sldLayoutMkLst>
            <pc:docMk/>
            <pc:sldMasterMk cId="1857659462" sldId="2147483672"/>
            <pc:sldLayoutMk cId="4152642925" sldId="2147483674"/>
          </pc:sldLayoutMkLst>
          <pc:spChg chg="del">
            <ac:chgData name="Tami Sanders" userId="9da7a83b25af1764" providerId="LiveId" clId="{8F91A202-5B9A-44B2-A933-082299AD8CF9}" dt="2020-03-17T20:17:17.809" v="44" actId="478"/>
            <ac:spMkLst>
              <pc:docMk/>
              <pc:sldMasterMk cId="1857659462" sldId="2147483672"/>
              <pc:sldLayoutMk cId="4152642925" sldId="2147483674"/>
              <ac:spMk id="2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19.828" v="45" actId="478"/>
            <ac:spMkLst>
              <pc:docMk/>
              <pc:sldMasterMk cId="1857659462" sldId="2147483672"/>
              <pc:sldLayoutMk cId="4152642925" sldId="2147483674"/>
              <ac:spMk id="3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21.072" v="46" actId="478"/>
            <ac:spMkLst>
              <pc:docMk/>
              <pc:sldMasterMk cId="1857659462" sldId="2147483672"/>
              <pc:sldLayoutMk cId="4152642925" sldId="2147483674"/>
              <ac:spMk id="4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23.069" v="47" actId="478"/>
            <ac:spMkLst>
              <pc:docMk/>
              <pc:sldMasterMk cId="1857659462" sldId="2147483672"/>
              <pc:sldLayoutMk cId="4152642925" sldId="2147483674"/>
              <ac:spMk id="5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24.323" v="48" actId="478"/>
            <ac:spMkLst>
              <pc:docMk/>
              <pc:sldMasterMk cId="1857659462" sldId="2147483672"/>
              <pc:sldLayoutMk cId="4152642925" sldId="2147483674"/>
              <ac:spMk id="6" creationId="{00000000-0000-0000-0000-000000000000}"/>
            </ac:spMkLst>
          </pc:spChg>
          <pc:picChg chg="add">
            <ac:chgData name="Tami Sanders" userId="9da7a83b25af1764" providerId="LiveId" clId="{8F91A202-5B9A-44B2-A933-082299AD8CF9}" dt="2020-03-17T20:17:58.240" v="60"/>
            <ac:picMkLst>
              <pc:docMk/>
              <pc:sldMasterMk cId="1857659462" sldId="2147483672"/>
              <pc:sldLayoutMk cId="4152642925" sldId="2147483674"/>
              <ac:picMk id="7" creationId="{0239447E-58D2-484A-9D44-54381C65548E}"/>
            </ac:picMkLst>
          </pc:picChg>
          <pc:picChg chg="add">
            <ac:chgData name="Tami Sanders" userId="9da7a83b25af1764" providerId="LiveId" clId="{8F91A202-5B9A-44B2-A933-082299AD8CF9}" dt="2020-03-17T20:18:08.583" v="61"/>
            <ac:picMkLst>
              <pc:docMk/>
              <pc:sldMasterMk cId="1857659462" sldId="2147483672"/>
              <pc:sldLayoutMk cId="4152642925" sldId="2147483674"/>
              <ac:picMk id="8" creationId="{A75C1CA3-BC9A-4FB3-A792-2DD60DECE725}"/>
            </ac:picMkLst>
          </pc:picChg>
          <pc:picChg chg="add">
            <ac:chgData name="Tami Sanders" userId="9da7a83b25af1764" providerId="LiveId" clId="{8F91A202-5B9A-44B2-A933-082299AD8CF9}" dt="2020-03-17T20:18:18.180" v="62"/>
            <ac:picMkLst>
              <pc:docMk/>
              <pc:sldMasterMk cId="1857659462" sldId="2147483672"/>
              <pc:sldLayoutMk cId="4152642925" sldId="2147483674"/>
              <ac:picMk id="9" creationId="{2A05E03C-CB1C-44A9-B371-6B8670F81188}"/>
            </ac:picMkLst>
          </pc:picChg>
          <pc:picChg chg="add">
            <ac:chgData name="Tami Sanders" userId="9da7a83b25af1764" providerId="LiveId" clId="{8F91A202-5B9A-44B2-A933-082299AD8CF9}" dt="2020-03-17T20:18:26.383" v="63"/>
            <ac:picMkLst>
              <pc:docMk/>
              <pc:sldMasterMk cId="1857659462" sldId="2147483672"/>
              <pc:sldLayoutMk cId="4152642925" sldId="2147483674"/>
              <ac:picMk id="10" creationId="{DE003125-EDAC-4615-841C-4F62E77EFAA8}"/>
            </ac:picMkLst>
          </pc:picChg>
          <pc:picChg chg="add">
            <ac:chgData name="Tami Sanders" userId="9da7a83b25af1764" providerId="LiveId" clId="{8F91A202-5B9A-44B2-A933-082299AD8CF9}" dt="2020-03-17T20:18:34.797" v="64"/>
            <ac:picMkLst>
              <pc:docMk/>
              <pc:sldMasterMk cId="1857659462" sldId="2147483672"/>
              <pc:sldLayoutMk cId="4152642925" sldId="2147483674"/>
              <ac:picMk id="11" creationId="{6A3784A4-289F-43C0-9E96-595DDA47079F}"/>
            </ac:picMkLst>
          </pc:picChg>
          <pc:picChg chg="add">
            <ac:chgData name="Tami Sanders" userId="9da7a83b25af1764" providerId="LiveId" clId="{8F91A202-5B9A-44B2-A933-082299AD8CF9}" dt="2020-03-17T20:18:44.586" v="65"/>
            <ac:picMkLst>
              <pc:docMk/>
              <pc:sldMasterMk cId="1857659462" sldId="2147483672"/>
              <pc:sldLayoutMk cId="4152642925" sldId="2147483674"/>
              <ac:picMk id="12" creationId="{61791A5F-4764-4C79-983C-273650313CA8}"/>
            </ac:picMkLst>
          </pc:picChg>
          <pc:picChg chg="add">
            <ac:chgData name="Tami Sanders" userId="9da7a83b25af1764" providerId="LiveId" clId="{8F91A202-5B9A-44B2-A933-082299AD8CF9}" dt="2020-03-17T20:18:53.693" v="66"/>
            <ac:picMkLst>
              <pc:docMk/>
              <pc:sldMasterMk cId="1857659462" sldId="2147483672"/>
              <pc:sldLayoutMk cId="4152642925" sldId="2147483674"/>
              <ac:picMk id="13" creationId="{D5DF541E-F55F-4791-A0EC-C8B728470EDB}"/>
            </ac:picMkLst>
          </pc:picChg>
          <pc:picChg chg="add">
            <ac:chgData name="Tami Sanders" userId="9da7a83b25af1764" providerId="LiveId" clId="{8F91A202-5B9A-44B2-A933-082299AD8CF9}" dt="2020-03-17T20:19:03.113" v="67"/>
            <ac:picMkLst>
              <pc:docMk/>
              <pc:sldMasterMk cId="1857659462" sldId="2147483672"/>
              <pc:sldLayoutMk cId="4152642925" sldId="2147483674"/>
              <ac:picMk id="14" creationId="{7F2F7AC0-2884-47A0-ADDB-CD5F87DAB40C}"/>
            </ac:picMkLst>
          </pc:picChg>
          <pc:picChg chg="add">
            <ac:chgData name="Tami Sanders" userId="9da7a83b25af1764" providerId="LiveId" clId="{8F91A202-5B9A-44B2-A933-082299AD8CF9}" dt="2020-03-17T20:19:13.123" v="68"/>
            <ac:picMkLst>
              <pc:docMk/>
              <pc:sldMasterMk cId="1857659462" sldId="2147483672"/>
              <pc:sldLayoutMk cId="4152642925" sldId="2147483674"/>
              <ac:picMk id="15" creationId="{85992A01-0978-4234-A15B-B17881D2C1D8}"/>
            </ac:picMkLst>
          </pc:picChg>
          <pc:picChg chg="add">
            <ac:chgData name="Tami Sanders" userId="9da7a83b25af1764" providerId="LiveId" clId="{8F91A202-5B9A-44B2-A933-082299AD8CF9}" dt="2020-03-17T20:19:22.926" v="69"/>
            <ac:picMkLst>
              <pc:docMk/>
              <pc:sldMasterMk cId="1857659462" sldId="2147483672"/>
              <pc:sldLayoutMk cId="4152642925" sldId="2147483674"/>
              <ac:picMk id="16" creationId="{30B24B0D-9B7C-416E-9859-B51F6035EA72}"/>
            </ac:picMkLst>
          </pc:picChg>
          <pc:picChg chg="add">
            <ac:chgData name="Tami Sanders" userId="9da7a83b25af1764" providerId="LiveId" clId="{8F91A202-5B9A-44B2-A933-082299AD8CF9}" dt="2020-03-17T20:19:33.476" v="70"/>
            <ac:picMkLst>
              <pc:docMk/>
              <pc:sldMasterMk cId="1857659462" sldId="2147483672"/>
              <pc:sldLayoutMk cId="4152642925" sldId="2147483674"/>
              <ac:picMk id="17" creationId="{19D34938-121C-4EC4-9B7E-6113F8D04ADE}"/>
            </ac:picMkLst>
          </pc:picChg>
          <pc:picChg chg="add">
            <ac:chgData name="Tami Sanders" userId="9da7a83b25af1764" providerId="LiveId" clId="{8F91A202-5B9A-44B2-A933-082299AD8CF9}" dt="2020-03-17T20:19:42.378" v="71"/>
            <ac:picMkLst>
              <pc:docMk/>
              <pc:sldMasterMk cId="1857659462" sldId="2147483672"/>
              <pc:sldLayoutMk cId="4152642925" sldId="2147483674"/>
              <ac:picMk id="18" creationId="{0FDC843F-C1BC-46EF-9E71-31BB28DE53A7}"/>
            </ac:picMkLst>
          </pc:picChg>
          <pc:picChg chg="add">
            <ac:chgData name="Tami Sanders" userId="9da7a83b25af1764" providerId="LiveId" clId="{8F91A202-5B9A-44B2-A933-082299AD8CF9}" dt="2020-03-17T20:19:51.851" v="72"/>
            <ac:picMkLst>
              <pc:docMk/>
              <pc:sldMasterMk cId="1857659462" sldId="2147483672"/>
              <pc:sldLayoutMk cId="4152642925" sldId="2147483674"/>
              <ac:picMk id="19" creationId="{9ED93436-7F03-4821-B4DE-2C8C55FDA055}"/>
            </ac:picMkLst>
          </pc:picChg>
          <pc:picChg chg="add">
            <ac:chgData name="Tami Sanders" userId="9da7a83b25af1764" providerId="LiveId" clId="{8F91A202-5B9A-44B2-A933-082299AD8CF9}" dt="2020-03-17T20:20:01.149" v="73"/>
            <ac:picMkLst>
              <pc:docMk/>
              <pc:sldMasterMk cId="1857659462" sldId="2147483672"/>
              <pc:sldLayoutMk cId="4152642925" sldId="2147483674"/>
              <ac:picMk id="20" creationId="{A291A9B7-04FB-4365-8E18-2E7354AD2ABF}"/>
            </ac:picMkLst>
          </pc:picChg>
          <pc:picChg chg="add">
            <ac:chgData name="Tami Sanders" userId="9da7a83b25af1764" providerId="LiveId" clId="{8F91A202-5B9A-44B2-A933-082299AD8CF9}" dt="2020-03-17T20:20:11.738" v="74"/>
            <ac:picMkLst>
              <pc:docMk/>
              <pc:sldMasterMk cId="1857659462" sldId="2147483672"/>
              <pc:sldLayoutMk cId="4152642925" sldId="2147483674"/>
              <ac:picMk id="21" creationId="{F8E88A82-4AFB-4AD3-8246-32F184C6329C}"/>
            </ac:picMkLst>
          </pc:picChg>
          <pc:picChg chg="add">
            <ac:chgData name="Tami Sanders" userId="9da7a83b25af1764" providerId="LiveId" clId="{8F91A202-5B9A-44B2-A933-082299AD8CF9}" dt="2020-03-17T20:20:21.364" v="75"/>
            <ac:picMkLst>
              <pc:docMk/>
              <pc:sldMasterMk cId="1857659462" sldId="2147483672"/>
              <pc:sldLayoutMk cId="4152642925" sldId="2147483674"/>
              <ac:picMk id="22" creationId="{27BFB8B4-78A0-4A3F-94AD-8FB447EC50A6}"/>
            </ac:picMkLst>
          </pc:picChg>
          <pc:picChg chg="add">
            <ac:chgData name="Tami Sanders" userId="9da7a83b25af1764" providerId="LiveId" clId="{8F91A202-5B9A-44B2-A933-082299AD8CF9}" dt="2020-03-17T20:20:30.393" v="76"/>
            <ac:picMkLst>
              <pc:docMk/>
              <pc:sldMasterMk cId="1857659462" sldId="2147483672"/>
              <pc:sldLayoutMk cId="4152642925" sldId="2147483674"/>
              <ac:picMk id="23" creationId="{3A7CA7FD-8DD8-42DD-BC11-BA473CBBFB42}"/>
            </ac:picMkLst>
          </pc:picChg>
          <pc:picChg chg="add">
            <ac:chgData name="Tami Sanders" userId="9da7a83b25af1764" providerId="LiveId" clId="{8F91A202-5B9A-44B2-A933-082299AD8CF9}" dt="2020-03-17T20:20:40.402" v="77"/>
            <ac:picMkLst>
              <pc:docMk/>
              <pc:sldMasterMk cId="1857659462" sldId="2147483672"/>
              <pc:sldLayoutMk cId="4152642925" sldId="2147483674"/>
              <ac:picMk id="24" creationId="{108F97EC-A2CE-4BD5-85EC-C2AF9A16AB5D}"/>
            </ac:picMkLst>
          </pc:picChg>
        </pc:sldLayoutChg>
        <pc:sldLayoutChg chg="del">
          <pc:chgData name="Tami Sanders" userId="9da7a83b25af1764" providerId="LiveId" clId="{8F91A202-5B9A-44B2-A933-082299AD8CF9}" dt="2020-03-17T20:17:28.789" v="49" actId="2696"/>
          <pc:sldLayoutMkLst>
            <pc:docMk/>
            <pc:sldMasterMk cId="1857659462" sldId="2147483672"/>
            <pc:sldLayoutMk cId="3761172122" sldId="2147483675"/>
          </pc:sldLayoutMkLst>
        </pc:sldLayoutChg>
        <pc:sldLayoutChg chg="del">
          <pc:chgData name="Tami Sanders" userId="9da7a83b25af1764" providerId="LiveId" clId="{8F91A202-5B9A-44B2-A933-082299AD8CF9}" dt="2020-03-17T20:17:29.466" v="50" actId="2696"/>
          <pc:sldLayoutMkLst>
            <pc:docMk/>
            <pc:sldMasterMk cId="1857659462" sldId="2147483672"/>
            <pc:sldLayoutMk cId="131821141" sldId="2147483676"/>
          </pc:sldLayoutMkLst>
        </pc:sldLayoutChg>
        <pc:sldLayoutChg chg="del">
          <pc:chgData name="Tami Sanders" userId="9da7a83b25af1764" providerId="LiveId" clId="{8F91A202-5B9A-44B2-A933-082299AD8CF9}" dt="2020-03-17T20:17:29.992" v="51" actId="2696"/>
          <pc:sldLayoutMkLst>
            <pc:docMk/>
            <pc:sldMasterMk cId="1857659462" sldId="2147483672"/>
            <pc:sldLayoutMk cId="2724144389" sldId="2147483677"/>
          </pc:sldLayoutMkLst>
        </pc:sldLayoutChg>
        <pc:sldLayoutChg chg="del">
          <pc:chgData name="Tami Sanders" userId="9da7a83b25af1764" providerId="LiveId" clId="{8F91A202-5B9A-44B2-A933-082299AD8CF9}" dt="2020-03-17T20:17:30.547" v="52" actId="2696"/>
          <pc:sldLayoutMkLst>
            <pc:docMk/>
            <pc:sldMasterMk cId="1857659462" sldId="2147483672"/>
            <pc:sldLayoutMk cId="683650406" sldId="2147483678"/>
          </pc:sldLayoutMkLst>
        </pc:sldLayoutChg>
        <pc:sldLayoutChg chg="addSp delSp modSp mod">
          <pc:chgData name="Tami Sanders" userId="9da7a83b25af1764" providerId="LiveId" clId="{8F91A202-5B9A-44B2-A933-082299AD8CF9}" dt="2020-03-17T20:36:05.643" v="281" actId="1076"/>
          <pc:sldLayoutMkLst>
            <pc:docMk/>
            <pc:sldMasterMk cId="1857659462" sldId="2147483672"/>
            <pc:sldLayoutMk cId="1434836236" sldId="2147483679"/>
          </pc:sldLayoutMkLst>
          <pc:spChg chg="del">
            <ac:chgData name="Tami Sanders" userId="9da7a83b25af1764" providerId="LiveId" clId="{8F91A202-5B9A-44B2-A933-082299AD8CF9}" dt="2020-03-17T20:17:35.674" v="53" actId="478"/>
            <ac:spMkLst>
              <pc:docMk/>
              <pc:sldMasterMk cId="1857659462" sldId="2147483672"/>
              <pc:sldLayoutMk cId="1434836236" sldId="2147483679"/>
              <ac:spMk id="2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37.746" v="54" actId="478"/>
            <ac:spMkLst>
              <pc:docMk/>
              <pc:sldMasterMk cId="1857659462" sldId="2147483672"/>
              <pc:sldLayoutMk cId="1434836236" sldId="2147483679"/>
              <ac:spMk id="3" creationId="{00000000-0000-0000-0000-000000000000}"/>
            </ac:spMkLst>
          </pc:spChg>
          <pc:spChg chg="del">
            <ac:chgData name="Tami Sanders" userId="9da7a83b25af1764" providerId="LiveId" clId="{8F91A202-5B9A-44B2-A933-082299AD8CF9}" dt="2020-03-17T20:17:38.854" v="55" actId="478"/>
            <ac:spMkLst>
              <pc:docMk/>
              <pc:sldMasterMk cId="1857659462" sldId="2147483672"/>
              <pc:sldLayoutMk cId="1434836236" sldId="2147483679"/>
              <ac:spMk id="4" creationId="{00000000-0000-0000-0000-000000000000}"/>
            </ac:spMkLst>
          </pc:spChg>
          <pc:spChg chg="add mod">
            <ac:chgData name="Tami Sanders" userId="9da7a83b25af1764" providerId="LiveId" clId="{8F91A202-5B9A-44B2-A933-082299AD8CF9}" dt="2020-03-17T20:23:28.917" v="83" actId="2711"/>
            <ac:spMkLst>
              <pc:docMk/>
              <pc:sldMasterMk cId="1857659462" sldId="2147483672"/>
              <pc:sldLayoutMk cId="1434836236" sldId="2147483679"/>
              <ac:spMk id="5" creationId="{D6B75C5D-429F-4199-AFE5-2F939B441C00}"/>
            </ac:spMkLst>
          </pc:spChg>
          <pc:spChg chg="add mod">
            <ac:chgData name="Tami Sanders" userId="9da7a83b25af1764" providerId="LiveId" clId="{8F91A202-5B9A-44B2-A933-082299AD8CF9}" dt="2020-03-17T20:31:15.691" v="268" actId="20577"/>
            <ac:spMkLst>
              <pc:docMk/>
              <pc:sldMasterMk cId="1857659462" sldId="2147483672"/>
              <pc:sldLayoutMk cId="1434836236" sldId="2147483679"/>
              <ac:spMk id="8" creationId="{A4415EB3-1EAA-4E76-A39E-90230F6781E7}"/>
            </ac:spMkLst>
          </pc:spChg>
          <pc:picChg chg="add mod">
            <ac:chgData name="Tami Sanders" userId="9da7a83b25af1764" providerId="LiveId" clId="{8F91A202-5B9A-44B2-A933-082299AD8CF9}" dt="2020-03-17T20:36:02.655" v="280" actId="1076"/>
            <ac:picMkLst>
              <pc:docMk/>
              <pc:sldMasterMk cId="1857659462" sldId="2147483672"/>
              <pc:sldLayoutMk cId="1434836236" sldId="2147483679"/>
              <ac:picMk id="6" creationId="{191AEDD3-3A02-415E-9ED6-031578563184}"/>
            </ac:picMkLst>
          </pc:picChg>
          <pc:picChg chg="add mod">
            <ac:chgData name="Tami Sanders" userId="9da7a83b25af1764" providerId="LiveId" clId="{8F91A202-5B9A-44B2-A933-082299AD8CF9}" dt="2020-03-17T20:36:05.643" v="281" actId="1076"/>
            <ac:picMkLst>
              <pc:docMk/>
              <pc:sldMasterMk cId="1857659462" sldId="2147483672"/>
              <pc:sldLayoutMk cId="1434836236" sldId="2147483679"/>
              <ac:picMk id="7" creationId="{A939A94A-F0E4-44DD-8098-510911C43A66}"/>
            </ac:picMkLst>
          </pc:picChg>
          <pc:picChg chg="add mod">
            <ac:chgData name="Tami Sanders" userId="9da7a83b25af1764" providerId="LiveId" clId="{8F91A202-5B9A-44B2-A933-082299AD8CF9}" dt="2020-03-17T20:31:25.463" v="273" actId="1076"/>
            <ac:picMkLst>
              <pc:docMk/>
              <pc:sldMasterMk cId="1857659462" sldId="2147483672"/>
              <pc:sldLayoutMk cId="1434836236" sldId="2147483679"/>
              <ac:picMk id="9" creationId="{AAD46F3D-062C-440B-975E-5E0209DA34F4}"/>
            </ac:picMkLst>
          </pc:picChg>
          <pc:picChg chg="add mod">
            <ac:chgData name="Tami Sanders" userId="9da7a83b25af1764" providerId="LiveId" clId="{8F91A202-5B9A-44B2-A933-082299AD8CF9}" dt="2020-03-17T20:35:59.470" v="279" actId="1076"/>
            <ac:picMkLst>
              <pc:docMk/>
              <pc:sldMasterMk cId="1857659462" sldId="2147483672"/>
              <pc:sldLayoutMk cId="1434836236" sldId="2147483679"/>
              <ac:picMk id="10" creationId="{1235A0C4-C326-492B-B9F5-7D95DB13DF10}"/>
            </ac:picMkLst>
          </pc:picChg>
        </pc:sldLayoutChg>
        <pc:sldLayoutChg chg="delSp mod">
          <pc:chgData name="Tami Sanders" userId="9da7a83b25af1764" providerId="LiveId" clId="{8F91A202-5B9A-44B2-A933-082299AD8CF9}" dt="2020-03-17T20:36:38.051" v="287" actId="478"/>
          <pc:sldLayoutMkLst>
            <pc:docMk/>
            <pc:sldMasterMk cId="1857659462" sldId="2147483672"/>
            <pc:sldLayoutMk cId="17863002" sldId="2147483680"/>
          </pc:sldLayoutMkLst>
          <pc:spChg chg="del">
            <ac:chgData name="Tami Sanders" userId="9da7a83b25af1764" providerId="LiveId" clId="{8F91A202-5B9A-44B2-A933-082299AD8CF9}" dt="2020-03-17T20:36:38.051" v="287" actId="478"/>
            <ac:spMkLst>
              <pc:docMk/>
              <pc:sldMasterMk cId="1857659462" sldId="2147483672"/>
              <pc:sldLayoutMk cId="17863002" sldId="2147483680"/>
              <ac:spMk id="5" creationId="{D6B75C5D-429F-4199-AFE5-2F939B441C00}"/>
            </ac:spMkLst>
          </pc:spChg>
          <pc:spChg chg="del">
            <ac:chgData name="Tami Sanders" userId="9da7a83b25af1764" providerId="LiveId" clId="{8F91A202-5B9A-44B2-A933-082299AD8CF9}" dt="2020-03-17T20:36:35.632" v="286" actId="478"/>
            <ac:spMkLst>
              <pc:docMk/>
              <pc:sldMasterMk cId="1857659462" sldId="2147483672"/>
              <pc:sldLayoutMk cId="17863002" sldId="2147483680"/>
              <ac:spMk id="8" creationId="{A4415EB3-1EAA-4E76-A39E-90230F6781E7}"/>
            </ac:spMkLst>
          </pc:spChg>
          <pc:picChg chg="del">
            <ac:chgData name="Tami Sanders" userId="9da7a83b25af1764" providerId="LiveId" clId="{8F91A202-5B9A-44B2-A933-082299AD8CF9}" dt="2020-03-17T20:36:32.037" v="282" actId="478"/>
            <ac:picMkLst>
              <pc:docMk/>
              <pc:sldMasterMk cId="1857659462" sldId="2147483672"/>
              <pc:sldLayoutMk cId="17863002" sldId="2147483680"/>
              <ac:picMk id="6" creationId="{191AEDD3-3A02-415E-9ED6-031578563184}"/>
            </ac:picMkLst>
          </pc:picChg>
          <pc:picChg chg="del">
            <ac:chgData name="Tami Sanders" userId="9da7a83b25af1764" providerId="LiveId" clId="{8F91A202-5B9A-44B2-A933-082299AD8CF9}" dt="2020-03-17T20:36:32.654" v="283" actId="478"/>
            <ac:picMkLst>
              <pc:docMk/>
              <pc:sldMasterMk cId="1857659462" sldId="2147483672"/>
              <pc:sldLayoutMk cId="17863002" sldId="2147483680"/>
              <ac:picMk id="7" creationId="{A939A94A-F0E4-44DD-8098-510911C43A66}"/>
            </ac:picMkLst>
          </pc:picChg>
          <pc:picChg chg="del">
            <ac:chgData name="Tami Sanders" userId="9da7a83b25af1764" providerId="LiveId" clId="{8F91A202-5B9A-44B2-A933-082299AD8CF9}" dt="2020-03-17T20:36:33.343" v="284" actId="478"/>
            <ac:picMkLst>
              <pc:docMk/>
              <pc:sldMasterMk cId="1857659462" sldId="2147483672"/>
              <pc:sldLayoutMk cId="17863002" sldId="2147483680"/>
              <ac:picMk id="9" creationId="{AAD46F3D-062C-440B-975E-5E0209DA34F4}"/>
            </ac:picMkLst>
          </pc:picChg>
          <pc:picChg chg="del">
            <ac:chgData name="Tami Sanders" userId="9da7a83b25af1764" providerId="LiveId" clId="{8F91A202-5B9A-44B2-A933-082299AD8CF9}" dt="2020-03-17T20:36:34.011" v="285" actId="478"/>
            <ac:picMkLst>
              <pc:docMk/>
              <pc:sldMasterMk cId="1857659462" sldId="2147483672"/>
              <pc:sldLayoutMk cId="17863002" sldId="2147483680"/>
              <ac:picMk id="10" creationId="{1235A0C4-C326-492B-B9F5-7D95DB13DF10}"/>
            </ac:picMkLst>
          </pc:picChg>
        </pc:sldLayoutChg>
        <pc:sldLayoutChg chg="del">
          <pc:chgData name="Tami Sanders" userId="9da7a83b25af1764" providerId="LiveId" clId="{8F91A202-5B9A-44B2-A933-082299AD8CF9}" dt="2020-03-17T20:17:41.226" v="56" actId="2696"/>
          <pc:sldLayoutMkLst>
            <pc:docMk/>
            <pc:sldMasterMk cId="1857659462" sldId="2147483672"/>
            <pc:sldLayoutMk cId="380754658" sldId="2147483680"/>
          </pc:sldLayoutMkLst>
        </pc:sldLayoutChg>
        <pc:sldLayoutChg chg="del">
          <pc:chgData name="Tami Sanders" userId="9da7a83b25af1764" providerId="LiveId" clId="{8F91A202-5B9A-44B2-A933-082299AD8CF9}" dt="2020-03-17T20:17:42.087" v="57" actId="2696"/>
          <pc:sldLayoutMkLst>
            <pc:docMk/>
            <pc:sldMasterMk cId="1857659462" sldId="2147483672"/>
            <pc:sldLayoutMk cId="248391274" sldId="2147483681"/>
          </pc:sldLayoutMkLst>
        </pc:sldLayoutChg>
        <pc:sldLayoutChg chg="addSp delSp modSp mod">
          <pc:chgData name="Tami Sanders" userId="9da7a83b25af1764" providerId="LiveId" clId="{8F91A202-5B9A-44B2-A933-082299AD8CF9}" dt="2020-03-17T21:51:08.026" v="1377" actId="255"/>
          <pc:sldLayoutMkLst>
            <pc:docMk/>
            <pc:sldMasterMk cId="1857659462" sldId="2147483672"/>
            <pc:sldLayoutMk cId="1034795858" sldId="2147483681"/>
          </pc:sldLayoutMkLst>
          <pc:spChg chg="add del mod">
            <ac:chgData name="Tami Sanders" userId="9da7a83b25af1764" providerId="LiveId" clId="{8F91A202-5B9A-44B2-A933-082299AD8CF9}" dt="2020-03-17T20:54:29.496" v="830" actId="478"/>
            <ac:spMkLst>
              <pc:docMk/>
              <pc:sldMasterMk cId="1857659462" sldId="2147483672"/>
              <pc:sldLayoutMk cId="1034795858" sldId="2147483681"/>
              <ac:spMk id="2" creationId="{67BD3366-D4DB-4558-AE60-75A62C4F8E01}"/>
            </ac:spMkLst>
          </pc:spChg>
          <pc:spChg chg="add mod">
            <ac:chgData name="Tami Sanders" userId="9da7a83b25af1764" providerId="LiveId" clId="{8F91A202-5B9A-44B2-A933-082299AD8CF9}" dt="2020-03-17T21:02:38.156" v="951" actId="14100"/>
            <ac:spMkLst>
              <pc:docMk/>
              <pc:sldMasterMk cId="1857659462" sldId="2147483672"/>
              <pc:sldLayoutMk cId="1034795858" sldId="2147483681"/>
              <ac:spMk id="5" creationId="{CEF575F3-8391-45D2-8C07-0ACC7C64DA0A}"/>
            </ac:spMkLst>
          </pc:spChg>
          <pc:spChg chg="add mod">
            <ac:chgData name="Tami Sanders" userId="9da7a83b25af1764" providerId="LiveId" clId="{8F91A202-5B9A-44B2-A933-082299AD8CF9}" dt="2020-03-17T21:03:23.529" v="959" actId="1076"/>
            <ac:spMkLst>
              <pc:docMk/>
              <pc:sldMasterMk cId="1857659462" sldId="2147483672"/>
              <pc:sldLayoutMk cId="1034795858" sldId="2147483681"/>
              <ac:spMk id="7" creationId="{83FD9EC7-0925-4CA3-9DE2-6A171D343377}"/>
            </ac:spMkLst>
          </pc:spChg>
          <pc:spChg chg="add mod">
            <ac:chgData name="Tami Sanders" userId="9da7a83b25af1764" providerId="LiveId" clId="{8F91A202-5B9A-44B2-A933-082299AD8CF9}" dt="2020-03-17T21:03:27.619" v="960" actId="1076"/>
            <ac:spMkLst>
              <pc:docMk/>
              <pc:sldMasterMk cId="1857659462" sldId="2147483672"/>
              <pc:sldLayoutMk cId="1034795858" sldId="2147483681"/>
              <ac:spMk id="8" creationId="{77290D6A-6E9C-4189-A949-A4EC718F29B5}"/>
            </ac:spMkLst>
          </pc:spChg>
          <pc:spChg chg="add mod">
            <ac:chgData name="Tami Sanders" userId="9da7a83b25af1764" providerId="LiveId" clId="{8F91A202-5B9A-44B2-A933-082299AD8CF9}" dt="2020-03-17T21:03:39.844" v="963" actId="14100"/>
            <ac:spMkLst>
              <pc:docMk/>
              <pc:sldMasterMk cId="1857659462" sldId="2147483672"/>
              <pc:sldLayoutMk cId="1034795858" sldId="2147483681"/>
              <ac:spMk id="9" creationId="{35293998-FEB0-4C00-AB1F-4ED3C76AB91D}"/>
            </ac:spMkLst>
          </pc:spChg>
          <pc:spChg chg="add mod">
            <ac:chgData name="Tami Sanders" userId="9da7a83b25af1764" providerId="LiveId" clId="{8F91A202-5B9A-44B2-A933-082299AD8CF9}" dt="2020-03-17T21:51:08.026" v="1377" actId="255"/>
            <ac:spMkLst>
              <pc:docMk/>
              <pc:sldMasterMk cId="1857659462" sldId="2147483672"/>
              <pc:sldLayoutMk cId="1034795858" sldId="2147483681"/>
              <ac:spMk id="10" creationId="{3FB04BC4-7733-4A7A-9462-9998EEB609C3}"/>
            </ac:spMkLst>
          </pc:spChg>
          <pc:spChg chg="add mod">
            <ac:chgData name="Tami Sanders" userId="9da7a83b25af1764" providerId="LiveId" clId="{8F91A202-5B9A-44B2-A933-082299AD8CF9}" dt="2020-03-17T21:08:13.118" v="987" actId="1076"/>
            <ac:spMkLst>
              <pc:docMk/>
              <pc:sldMasterMk cId="1857659462" sldId="2147483672"/>
              <pc:sldLayoutMk cId="1034795858" sldId="2147483681"/>
              <ac:spMk id="11" creationId="{1B9963C6-BDAA-4AEB-BD78-A7882B8C0E59}"/>
            </ac:spMkLst>
          </pc:spChg>
          <pc:spChg chg="add mod">
            <ac:chgData name="Tami Sanders" userId="9da7a83b25af1764" providerId="LiveId" clId="{8F91A202-5B9A-44B2-A933-082299AD8CF9}" dt="2020-03-17T21:09:51.401" v="1004" actId="1035"/>
            <ac:spMkLst>
              <pc:docMk/>
              <pc:sldMasterMk cId="1857659462" sldId="2147483672"/>
              <pc:sldLayoutMk cId="1034795858" sldId="2147483681"/>
              <ac:spMk id="12" creationId="{A44865A8-4A33-41A4-9A82-57BECB0A3907}"/>
            </ac:spMkLst>
          </pc:spChg>
          <pc:picChg chg="add del mod">
            <ac:chgData name="Tami Sanders" userId="9da7a83b25af1764" providerId="LiveId" clId="{8F91A202-5B9A-44B2-A933-082299AD8CF9}" dt="2020-03-17T20:55:59.789" v="849"/>
            <ac:picMkLst>
              <pc:docMk/>
              <pc:sldMasterMk cId="1857659462" sldId="2147483672"/>
              <pc:sldLayoutMk cId="1034795858" sldId="2147483681"/>
              <ac:picMk id="4" creationId="{E23D61BC-1FD5-4B15-8F9C-438CDC67015A}"/>
            </ac:picMkLst>
          </pc:picChg>
          <pc:picChg chg="add mod">
            <ac:chgData name="Tami Sanders" userId="9da7a83b25af1764" providerId="LiveId" clId="{8F91A202-5B9A-44B2-A933-082299AD8CF9}" dt="2020-03-17T21:09:07.941" v="995" actId="1076"/>
            <ac:picMkLst>
              <pc:docMk/>
              <pc:sldMasterMk cId="1857659462" sldId="2147483672"/>
              <pc:sldLayoutMk cId="1034795858" sldId="2147483681"/>
              <ac:picMk id="6" creationId="{83C71478-9E0D-42FD-B8B2-3093079C6260}"/>
            </ac:picMkLst>
          </pc:picChg>
          <pc:picChg chg="add mod">
            <ac:chgData name="Tami Sanders" userId="9da7a83b25af1764" providerId="LiveId" clId="{8F91A202-5B9A-44B2-A933-082299AD8CF9}" dt="2020-03-17T21:09:36.145" v="999" actId="1076"/>
            <ac:picMkLst>
              <pc:docMk/>
              <pc:sldMasterMk cId="1857659462" sldId="2147483672"/>
              <pc:sldLayoutMk cId="1034795858" sldId="2147483681"/>
              <ac:picMk id="13" creationId="{624AE51D-D98A-487A-9807-34DD4088259C}"/>
            </ac:picMkLst>
          </pc:picChg>
        </pc:sldLayoutChg>
        <pc:sldLayoutChg chg="del">
          <pc:chgData name="Tami Sanders" userId="9da7a83b25af1764" providerId="LiveId" clId="{8F91A202-5B9A-44B2-A933-082299AD8CF9}" dt="2020-03-17T20:17:42.712" v="58" actId="2696"/>
          <pc:sldLayoutMkLst>
            <pc:docMk/>
            <pc:sldMasterMk cId="1857659462" sldId="2147483672"/>
            <pc:sldLayoutMk cId="100949105" sldId="2147483682"/>
          </pc:sldLayoutMkLst>
        </pc:sldLayoutChg>
        <pc:sldLayoutChg chg="modSp mod">
          <pc:chgData name="Tami Sanders" userId="9da7a83b25af1764" providerId="LiveId" clId="{8F91A202-5B9A-44B2-A933-082299AD8CF9}" dt="2020-03-17T21:10:07.252" v="1005" actId="14100"/>
          <pc:sldLayoutMkLst>
            <pc:docMk/>
            <pc:sldMasterMk cId="1857659462" sldId="2147483672"/>
            <pc:sldLayoutMk cId="2067401922" sldId="2147483682"/>
          </pc:sldLayoutMkLst>
          <pc:spChg chg="mod">
            <ac:chgData name="Tami Sanders" userId="9da7a83b25af1764" providerId="LiveId" clId="{8F91A202-5B9A-44B2-A933-082299AD8CF9}" dt="2020-03-17T21:10:07.252" v="1005" actId="14100"/>
            <ac:spMkLst>
              <pc:docMk/>
              <pc:sldMasterMk cId="1857659462" sldId="2147483672"/>
              <pc:sldLayoutMk cId="2067401922" sldId="2147483682"/>
              <ac:spMk id="2" creationId="{67BD3366-D4DB-4558-AE60-75A62C4F8E01}"/>
            </ac:spMkLst>
          </pc:spChg>
        </pc:sldLayoutChg>
        <pc:sldLayoutChg chg="del">
          <pc:chgData name="Tami Sanders" userId="9da7a83b25af1764" providerId="LiveId" clId="{8F91A202-5B9A-44B2-A933-082299AD8CF9}" dt="2020-03-17T20:17:43.302" v="59" actId="2696"/>
          <pc:sldLayoutMkLst>
            <pc:docMk/>
            <pc:sldMasterMk cId="1857659462" sldId="2147483672"/>
            <pc:sldLayoutMk cId="1669484754" sldId="2147483683"/>
          </pc:sldLayoutMkLst>
        </pc:sldLayoutChg>
        <pc:sldLayoutChg chg="addSp delSp modSp mod">
          <pc:chgData name="Tami Sanders" userId="9da7a83b25af1764" providerId="LiveId" clId="{8F91A202-5B9A-44B2-A933-082299AD8CF9}" dt="2020-03-17T21:25:51.164" v="1374" actId="20577"/>
          <pc:sldLayoutMkLst>
            <pc:docMk/>
            <pc:sldMasterMk cId="1857659462" sldId="2147483672"/>
            <pc:sldLayoutMk cId="2848970481" sldId="2147483683"/>
          </pc:sldLayoutMkLst>
          <pc:spChg chg="del">
            <ac:chgData name="Tami Sanders" userId="9da7a83b25af1764" providerId="LiveId" clId="{8F91A202-5B9A-44B2-A933-082299AD8CF9}" dt="2020-03-17T21:19:35.557" v="1091" actId="478"/>
            <ac:spMkLst>
              <pc:docMk/>
              <pc:sldMasterMk cId="1857659462" sldId="2147483672"/>
              <pc:sldLayoutMk cId="2848970481" sldId="2147483683"/>
              <ac:spMk id="2" creationId="{67BD3366-D4DB-4558-AE60-75A62C4F8E01}"/>
            </ac:spMkLst>
          </pc:spChg>
          <pc:spChg chg="add mod">
            <ac:chgData name="Tami Sanders" userId="9da7a83b25af1764" providerId="LiveId" clId="{8F91A202-5B9A-44B2-A933-082299AD8CF9}" dt="2020-03-17T21:21:48.742" v="1150" actId="20577"/>
            <ac:spMkLst>
              <pc:docMk/>
              <pc:sldMasterMk cId="1857659462" sldId="2147483672"/>
              <pc:sldLayoutMk cId="2848970481" sldId="2147483683"/>
              <ac:spMk id="10" creationId="{46A334B9-19A1-4C7C-8DD4-D68987EFA469}"/>
            </ac:spMkLst>
          </pc:spChg>
          <pc:spChg chg="add mod">
            <ac:chgData name="Tami Sanders" userId="9da7a83b25af1764" providerId="LiveId" clId="{8F91A202-5B9A-44B2-A933-082299AD8CF9}" dt="2020-03-17T21:22:41.564" v="1190" actId="20577"/>
            <ac:spMkLst>
              <pc:docMk/>
              <pc:sldMasterMk cId="1857659462" sldId="2147483672"/>
              <pc:sldLayoutMk cId="2848970481" sldId="2147483683"/>
              <ac:spMk id="12" creationId="{2463D0F3-E716-4083-B86F-3D72D2E81A5C}"/>
            </ac:spMkLst>
          </pc:spChg>
          <pc:spChg chg="add mod">
            <ac:chgData name="Tami Sanders" userId="9da7a83b25af1764" providerId="LiveId" clId="{8F91A202-5B9A-44B2-A933-082299AD8CF9}" dt="2020-03-17T21:23:50.250" v="1247" actId="20577"/>
            <ac:spMkLst>
              <pc:docMk/>
              <pc:sldMasterMk cId="1857659462" sldId="2147483672"/>
              <pc:sldLayoutMk cId="2848970481" sldId="2147483683"/>
              <ac:spMk id="16" creationId="{8133143D-88FE-42D1-9B75-6DB719419587}"/>
            </ac:spMkLst>
          </pc:spChg>
          <pc:spChg chg="add mod">
            <ac:chgData name="Tami Sanders" userId="9da7a83b25af1764" providerId="LiveId" clId="{8F91A202-5B9A-44B2-A933-082299AD8CF9}" dt="2020-03-17T21:25:51.164" v="1374" actId="20577"/>
            <ac:spMkLst>
              <pc:docMk/>
              <pc:sldMasterMk cId="1857659462" sldId="2147483672"/>
              <pc:sldLayoutMk cId="2848970481" sldId="2147483683"/>
              <ac:spMk id="20" creationId="{772BE3BA-BAD3-477A-86CD-DC6EB1E50522}"/>
            </ac:spMkLst>
          </pc:spChg>
          <pc:picChg chg="del">
            <ac:chgData name="Tami Sanders" userId="9da7a83b25af1764" providerId="LiveId" clId="{8F91A202-5B9A-44B2-A933-082299AD8CF9}" dt="2020-03-17T21:19:33.397" v="1090" actId="478"/>
            <ac:picMkLst>
              <pc:docMk/>
              <pc:sldMasterMk cId="1857659462" sldId="2147483672"/>
              <pc:sldLayoutMk cId="2848970481" sldId="2147483683"/>
              <ac:picMk id="4" creationId="{E23D61BC-1FD5-4B15-8F9C-438CDC67015A}"/>
            </ac:picMkLst>
          </pc:picChg>
          <pc:picChg chg="add mod">
            <ac:chgData name="Tami Sanders" userId="9da7a83b25af1764" providerId="LiveId" clId="{8F91A202-5B9A-44B2-A933-082299AD8CF9}" dt="2020-03-17T21:20:37.323" v="1096" actId="1076"/>
            <ac:picMkLst>
              <pc:docMk/>
              <pc:sldMasterMk cId="1857659462" sldId="2147483672"/>
              <pc:sldLayoutMk cId="2848970481" sldId="2147483683"/>
              <ac:picMk id="5" creationId="{A54B5FD2-1598-4657-AFC6-E79C9D3653A9}"/>
            </ac:picMkLst>
          </pc:picChg>
          <pc:picChg chg="add mod">
            <ac:chgData name="Tami Sanders" userId="9da7a83b25af1764" providerId="LiveId" clId="{8F91A202-5B9A-44B2-A933-082299AD8CF9}" dt="2020-03-17T21:23:11.050" v="1198" actId="1076"/>
            <ac:picMkLst>
              <pc:docMk/>
              <pc:sldMasterMk cId="1857659462" sldId="2147483672"/>
              <pc:sldLayoutMk cId="2848970481" sldId="2147483683"/>
              <ac:picMk id="14" creationId="{16DCB738-7232-4725-93E4-2F414820B1B1}"/>
            </ac:picMkLst>
          </pc:picChg>
          <pc:cxnChg chg="add mod">
            <ac:chgData name="Tami Sanders" userId="9da7a83b25af1764" providerId="LiveId" clId="{8F91A202-5B9A-44B2-A933-082299AD8CF9}" dt="2020-03-17T21:21:10.454" v="1102" actId="14100"/>
            <ac:cxnSpMkLst>
              <pc:docMk/>
              <pc:sldMasterMk cId="1857659462" sldId="2147483672"/>
              <pc:sldLayoutMk cId="2848970481" sldId="2147483683"/>
              <ac:cxnSpMk id="7" creationId="{DE7ABF60-AF6E-4C39-8D0F-D67A449AB43F}"/>
            </ac:cxnSpMkLst>
          </pc:cxnChg>
          <pc:cxnChg chg="add mod">
            <ac:chgData name="Tami Sanders" userId="9da7a83b25af1764" providerId="LiveId" clId="{8F91A202-5B9A-44B2-A933-082299AD8CF9}" dt="2020-03-17T21:21:57.915" v="1152" actId="1076"/>
            <ac:cxnSpMkLst>
              <pc:docMk/>
              <pc:sldMasterMk cId="1857659462" sldId="2147483672"/>
              <pc:sldLayoutMk cId="2848970481" sldId="2147483683"/>
              <ac:cxnSpMk id="11" creationId="{C0F5D4D4-8996-4994-97B5-D71332A17A34}"/>
            </ac:cxnSpMkLst>
          </pc:cxnChg>
          <pc:cxnChg chg="add mod">
            <ac:chgData name="Tami Sanders" userId="9da7a83b25af1764" providerId="LiveId" clId="{8F91A202-5B9A-44B2-A933-082299AD8CF9}" dt="2020-03-17T21:23:19.203" v="1200" actId="1076"/>
            <ac:cxnSpMkLst>
              <pc:docMk/>
              <pc:sldMasterMk cId="1857659462" sldId="2147483672"/>
              <pc:sldLayoutMk cId="2848970481" sldId="2147483683"/>
              <ac:cxnSpMk id="15" creationId="{ED26FFAE-66A8-4667-A257-4625875FAA59}"/>
            </ac:cxnSpMkLst>
          </pc:cxnChg>
          <pc:cxnChg chg="add mod">
            <ac:chgData name="Tami Sanders" userId="9da7a83b25af1764" providerId="LiveId" clId="{8F91A202-5B9A-44B2-A933-082299AD8CF9}" dt="2020-03-17T21:25:00.534" v="1252" actId="14100"/>
            <ac:cxnSpMkLst>
              <pc:docMk/>
              <pc:sldMasterMk cId="1857659462" sldId="2147483672"/>
              <pc:sldLayoutMk cId="2848970481" sldId="2147483683"/>
              <ac:cxnSpMk id="17" creationId="{CE9EBCC6-A187-416B-A6FC-F95CACBFA38A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www.facebook.com/pages/Teaching-with-Preschoolers/167376766626536" TargetMode="External"/><Relationship Id="rId2" Type="http://schemas.openxmlformats.org/officeDocument/2006/relationships/hyperlink" Target="https://www.teacherspayteachers.com/Store/Educlip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hyperlink" Target="https://instagram.com/teachingpreschoolers/" TargetMode="Externa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F575F3-8391-45D2-8C07-0ACC7C64DA0A}"/>
              </a:ext>
            </a:extLst>
          </p:cNvPr>
          <p:cNvSpPr/>
          <p:nvPr userDrawn="1"/>
        </p:nvSpPr>
        <p:spPr>
          <a:xfrm>
            <a:off x="-1" y="-1"/>
            <a:ext cx="1392865" cy="6858000"/>
          </a:xfrm>
          <a:prstGeom prst="rect">
            <a:avLst/>
          </a:prstGeom>
          <a:solidFill>
            <a:srgbClr val="DDD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food, table, small, grass&#10;&#10;Description automatically generated">
            <a:extLst>
              <a:ext uri="{FF2B5EF4-FFF2-40B4-BE49-F238E27FC236}">
                <a16:creationId xmlns:a16="http://schemas.microsoft.com/office/drawing/2014/main" id="{83C71478-9E0D-42FD-B8B2-3093079C6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5" y="0"/>
            <a:ext cx="7751135" cy="77511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FD9EC7-0925-4CA3-9DE2-6A171D343377}"/>
              </a:ext>
            </a:extLst>
          </p:cNvPr>
          <p:cNvSpPr/>
          <p:nvPr userDrawn="1"/>
        </p:nvSpPr>
        <p:spPr>
          <a:xfrm>
            <a:off x="-218066" y="101815"/>
            <a:ext cx="4790066" cy="158425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90D6A-6E9C-4189-A949-A4EC718F29B5}"/>
              </a:ext>
            </a:extLst>
          </p:cNvPr>
          <p:cNvSpPr/>
          <p:nvPr userDrawn="1"/>
        </p:nvSpPr>
        <p:spPr>
          <a:xfrm>
            <a:off x="701749" y="375503"/>
            <a:ext cx="41041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4800" b="1" cap="none" spc="0" dirty="0">
                <a:ln w="10160">
                  <a:solidFill>
                    <a:srgbClr val="00FFCC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u</a:t>
            </a:r>
            <a:r>
              <a:rPr lang="en-US" sz="4800" b="1" cap="none" spc="0" dirty="0">
                <a:ln w="10160">
                  <a:solidFill>
                    <a:srgbClr val="33CCFF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en-US" sz="4800" b="1" cap="none" spc="0" dirty="0">
                <a:ln w="10160">
                  <a:solidFill>
                    <a:srgbClr val="A568D2"/>
                  </a:solidFill>
                  <a:prstDash val="solid"/>
                </a:ln>
                <a:solidFill>
                  <a:srgbClr val="A568D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en-US" sz="4800" b="1" cap="none" spc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y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cap="none" spc="0" dirty="0">
                <a:ln w="10160">
                  <a:solidFill>
                    <a:srgbClr val="FF66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4800" b="1" cap="none" spc="0" dirty="0">
                <a:ln w="10160">
                  <a:solidFill>
                    <a:srgbClr val="00FFCC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4800" b="1" cap="none" spc="0" dirty="0">
                <a:ln w="10160">
                  <a:solidFill>
                    <a:srgbClr val="33CCFF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93998-FEB0-4C00-AB1F-4ED3C76AB91D}"/>
              </a:ext>
            </a:extLst>
          </p:cNvPr>
          <p:cNvSpPr txBox="1"/>
          <p:nvPr userDrawn="1"/>
        </p:nvSpPr>
        <p:spPr>
          <a:xfrm>
            <a:off x="1169581" y="1034710"/>
            <a:ext cx="312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Name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04BC4-7733-4A7A-9462-9998EEB609C3}"/>
              </a:ext>
            </a:extLst>
          </p:cNvPr>
          <p:cNvSpPr txBox="1"/>
          <p:nvPr userDrawn="1"/>
        </p:nvSpPr>
        <p:spPr>
          <a:xfrm rot="19981926">
            <a:off x="143769" y="32148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FREEBIE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963C6-BDAA-4AEB-BD78-A7882B8C0E59}"/>
              </a:ext>
            </a:extLst>
          </p:cNvPr>
          <p:cNvSpPr txBox="1"/>
          <p:nvPr userDrawn="1"/>
        </p:nvSpPr>
        <p:spPr>
          <a:xfrm rot="20690069">
            <a:off x="596813" y="2328937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Editable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4865A8-4A33-41A4-9A82-57BECB0A3907}"/>
              </a:ext>
            </a:extLst>
          </p:cNvPr>
          <p:cNvSpPr/>
          <p:nvPr userDrawn="1"/>
        </p:nvSpPr>
        <p:spPr>
          <a:xfrm>
            <a:off x="867721" y="6558884"/>
            <a:ext cx="2723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loBasic" panose="02000603000000000000" pitchFamily="2" charset="0"/>
              </a:rPr>
              <a:t>Learning and Teaching with Preschoolers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4AE51D-D98A-487A-9807-34DD408825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9" y="6029042"/>
            <a:ext cx="828957" cy="8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BD3366-D4DB-4558-AE60-75A62C4F8E01}"/>
              </a:ext>
            </a:extLst>
          </p:cNvPr>
          <p:cNvSpPr/>
          <p:nvPr userDrawn="1"/>
        </p:nvSpPr>
        <p:spPr>
          <a:xfrm>
            <a:off x="4465673" y="2090172"/>
            <a:ext cx="42849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This game will help children recognize and identify the letters in their name. 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Print out the letter cards for your child’s name.  Place each letter in a plastic egg.  Have child take out a egg from the basket.  Once the egg is open have child identify the letter in the egg  and place it on their name mat.  If a child pulls out an egg with a bunny on it have them hop around like a bunny or if they pull out a egg with a chick on it have them make a cluck like a chicken.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food, table, small, grass&#10;&#10;Description automatically generated">
            <a:extLst>
              <a:ext uri="{FF2B5EF4-FFF2-40B4-BE49-F238E27FC236}">
                <a16:creationId xmlns:a16="http://schemas.microsoft.com/office/drawing/2014/main" id="{E23D61BC-1FD5-4B15-8F9C-438CDC670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4" y="1631222"/>
            <a:ext cx="3928731" cy="39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B5FD2-1598-4657-AFC6-E79C9D365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" y="850603"/>
            <a:ext cx="3615070" cy="27113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7ABF60-AF6E-4C39-8D0F-D67A449AB43F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5219" y="1127051"/>
            <a:ext cx="19776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A334B9-19A1-4C7C-8DD4-D68987EFA469}"/>
              </a:ext>
            </a:extLst>
          </p:cNvPr>
          <p:cNvSpPr txBox="1"/>
          <p:nvPr userDrawn="1"/>
        </p:nvSpPr>
        <p:spPr>
          <a:xfrm>
            <a:off x="5252485" y="850603"/>
            <a:ext cx="361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Click on text box and add your child’s name.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F5D4D4-8996-4994-97B5-D71332A17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3172" y="1981199"/>
            <a:ext cx="19776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63D0F3-E716-4083-B86F-3D72D2E81A5C}"/>
              </a:ext>
            </a:extLst>
          </p:cNvPr>
          <p:cNvSpPr txBox="1"/>
          <p:nvPr userDrawn="1"/>
        </p:nvSpPr>
        <p:spPr>
          <a:xfrm>
            <a:off x="5252485" y="1997305"/>
            <a:ext cx="361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Click on each text box and add name.</a:t>
            </a:r>
          </a:p>
        </p:txBody>
      </p:sp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16DCB738-7232-4725-93E4-2F414820B1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" y="3838354"/>
            <a:ext cx="3535680" cy="265176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26FFAE-66A8-4667-A257-4625875FAA59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6837" y="4249478"/>
            <a:ext cx="19776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33143D-88FE-42D1-9B75-6DB719419587}"/>
              </a:ext>
            </a:extLst>
          </p:cNvPr>
          <p:cNvSpPr txBox="1"/>
          <p:nvPr userDrawn="1"/>
        </p:nvSpPr>
        <p:spPr>
          <a:xfrm>
            <a:off x="5161755" y="4403554"/>
            <a:ext cx="361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Click on each egg text box and add the letters in your child’s name.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9EBCC6-A187-416B-A6FC-F95CACBFA38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08744" y="2147778"/>
            <a:ext cx="1653011" cy="8187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2BE3BA-BAD3-477A-86CD-DC6EB1E50522}"/>
              </a:ext>
            </a:extLst>
          </p:cNvPr>
          <p:cNvSpPr txBox="1"/>
          <p:nvPr userDrawn="1"/>
        </p:nvSpPr>
        <p:spPr>
          <a:xfrm>
            <a:off x="5161755" y="2809896"/>
            <a:ext cx="361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If you need more egg outlines copy and past until you have the amount needed.  Drag to evenly space them.</a:t>
            </a:r>
          </a:p>
        </p:txBody>
      </p:sp>
    </p:spTree>
    <p:extLst>
      <p:ext uri="{BB962C8B-B14F-4D97-AF65-F5344CB8AC3E}">
        <p14:creationId xmlns:p14="http://schemas.microsoft.com/office/powerpoint/2010/main" val="284897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3C22D520-FAFA-4004-9685-DD1A904EAC8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-42530" y="0"/>
          <a:ext cx="918653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530">
                  <a:extLst>
                    <a:ext uri="{9D8B030D-6E8A-4147-A177-3AD203B41FA5}">
                      <a16:colId xmlns:a16="http://schemas.microsoft.com/office/drawing/2014/main" val="384855802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24558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E725A43-C4F4-4650-9E1F-9DCF7E0ED7A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2381693"/>
          <a:ext cx="9144000" cy="447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06646873"/>
                    </a:ext>
                  </a:extLst>
                </a:gridCol>
              </a:tblGrid>
              <a:tr h="4476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50063"/>
                  </a:ext>
                </a:extLst>
              </a:tr>
            </a:tbl>
          </a:graphicData>
        </a:graphic>
      </p:graphicFrame>
      <p:pic>
        <p:nvPicPr>
          <p:cNvPr id="9" name="Picture 8" descr="A close up of a plant&#10;&#10;Description automatically generated">
            <a:extLst>
              <a:ext uri="{FF2B5EF4-FFF2-40B4-BE49-F238E27FC236}">
                <a16:creationId xmlns:a16="http://schemas.microsoft.com/office/drawing/2014/main" id="{606F9A17-3898-4AF9-B209-50550FBA6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18"/>
            <a:ext cx="1869849" cy="62955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0F1E5A0-FABB-4143-AB78-47EAE44C6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10">
            <a:off x="7361189" y="195455"/>
            <a:ext cx="474728" cy="4572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911AD3-37CB-4AA8-B366-2ADD599430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0609" y="1512920"/>
            <a:ext cx="561844" cy="1107996"/>
          </a:xfrm>
          <a:prstGeom prst="rect">
            <a:avLst/>
          </a:prstGeom>
        </p:spPr>
      </p:pic>
      <p:pic>
        <p:nvPicPr>
          <p:cNvPr id="12" name="Picture 11" descr="A close up of a plant&#10;&#10;Description automatically generated">
            <a:extLst>
              <a:ext uri="{FF2B5EF4-FFF2-40B4-BE49-F238E27FC236}">
                <a16:creationId xmlns:a16="http://schemas.microsoft.com/office/drawing/2014/main" id="{517661AD-2B4C-46BD-938E-7BFE0FA0C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1" y="2066918"/>
            <a:ext cx="1869849" cy="629550"/>
          </a:xfrm>
          <a:prstGeom prst="rect">
            <a:avLst/>
          </a:prstGeom>
        </p:spPr>
      </p:pic>
      <p:pic>
        <p:nvPicPr>
          <p:cNvPr id="13" name="Picture 12" descr="A close up of a plant&#10;&#10;Description automatically generated">
            <a:extLst>
              <a:ext uri="{FF2B5EF4-FFF2-40B4-BE49-F238E27FC236}">
                <a16:creationId xmlns:a16="http://schemas.microsoft.com/office/drawing/2014/main" id="{F003F792-C566-489B-A360-3F2C33A2C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38" y="5700367"/>
            <a:ext cx="1869849" cy="629550"/>
          </a:xfrm>
          <a:prstGeom prst="rect">
            <a:avLst/>
          </a:prstGeom>
        </p:spPr>
      </p:pic>
      <p:pic>
        <p:nvPicPr>
          <p:cNvPr id="14" name="Picture 13" descr="A close up of a plant&#10;&#10;Description automatically generated">
            <a:extLst>
              <a:ext uri="{FF2B5EF4-FFF2-40B4-BE49-F238E27FC236}">
                <a16:creationId xmlns:a16="http://schemas.microsoft.com/office/drawing/2014/main" id="{53F07EBC-43A9-4EAB-8D00-E92EF573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92" y="5714215"/>
            <a:ext cx="1869849" cy="6295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A53FCA-BF6B-40E5-821D-1F36470D9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64" y="4716414"/>
            <a:ext cx="741880" cy="146304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EE4CDA-D786-4ED5-878B-731372354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8001" y="4565950"/>
            <a:ext cx="741880" cy="146304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E00EE-427A-42C4-B1E8-AF8827DFE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74" y="5117634"/>
            <a:ext cx="552788" cy="1090137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130B967-CCE9-4AA3-9F91-55711DD1D5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58" y="4670694"/>
            <a:ext cx="989687" cy="15544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3282BA-276D-43D6-9923-301F5395633D}"/>
              </a:ext>
            </a:extLst>
          </p:cNvPr>
          <p:cNvSpPr txBox="1"/>
          <p:nvPr userDrawn="1"/>
        </p:nvSpPr>
        <p:spPr>
          <a:xfrm>
            <a:off x="1" y="-291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omic Sans MS" panose="030F0702030302020204" pitchFamily="66" charset="0"/>
                <a:ea typeface="HelloBasic" panose="02000603000000000000" pitchFamily="2" charset="0"/>
              </a:rPr>
              <a:t>Bunny Hop</a:t>
            </a:r>
          </a:p>
        </p:txBody>
      </p:sp>
    </p:spTree>
    <p:extLst>
      <p:ext uri="{BB962C8B-B14F-4D97-AF65-F5344CB8AC3E}">
        <p14:creationId xmlns:p14="http://schemas.microsoft.com/office/powerpoint/2010/main" val="310479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0239447E-58D2-484A-9D44-54381C655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8" y="48154"/>
            <a:ext cx="1784338" cy="2286000"/>
          </a:xfrm>
          <a:prstGeom prst="rect">
            <a:avLst/>
          </a:prstGeom>
        </p:spPr>
      </p:pic>
      <p:pic>
        <p:nvPicPr>
          <p:cNvPr id="8" name="Picture 7" descr="A picture containing light, green, computer&#10;&#10;Description automatically generated">
            <a:extLst>
              <a:ext uri="{FF2B5EF4-FFF2-40B4-BE49-F238E27FC236}">
                <a16:creationId xmlns:a16="http://schemas.microsoft.com/office/drawing/2014/main" id="{A75C1CA3-BC9A-4FB3-A792-2DD60DECE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7" y="-32749"/>
            <a:ext cx="1560339" cy="2468880"/>
          </a:xfrm>
          <a:prstGeom prst="rect">
            <a:avLst/>
          </a:prstGeom>
        </p:spPr>
      </p:pic>
      <p:pic>
        <p:nvPicPr>
          <p:cNvPr id="9" name="Picture 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2A05E03C-CB1C-44A9-B371-6B8670F811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96" y="-32749"/>
            <a:ext cx="1585390" cy="2274425"/>
          </a:xfrm>
          <a:prstGeom prst="rect">
            <a:avLst/>
          </a:prstGeom>
        </p:spPr>
      </p:pic>
      <p:pic>
        <p:nvPicPr>
          <p:cNvPr id="10" name="Picture 9" descr="A picture containing traffic&#10;&#10;Description automatically generated">
            <a:extLst>
              <a:ext uri="{FF2B5EF4-FFF2-40B4-BE49-F238E27FC236}">
                <a16:creationId xmlns:a16="http://schemas.microsoft.com/office/drawing/2014/main" id="{DE003125-EDAC-4615-841C-4F62E77EFA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6" y="-9689"/>
            <a:ext cx="1684421" cy="2286000"/>
          </a:xfrm>
          <a:prstGeom prst="rect">
            <a:avLst/>
          </a:prstGeom>
        </p:spPr>
      </p:pic>
      <p:pic>
        <p:nvPicPr>
          <p:cNvPr id="11" name="Picture 10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6A3784A4-289F-43C0-9E96-595DDA4707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5" y="48273"/>
            <a:ext cx="1789889" cy="210312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791A5F-4764-4C79-983C-273650313C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3" y="2241676"/>
            <a:ext cx="1814909" cy="2286000"/>
          </a:xfrm>
          <a:prstGeom prst="rect">
            <a:avLst/>
          </a:prstGeom>
        </p:spPr>
      </p:pic>
      <p:pic>
        <p:nvPicPr>
          <p:cNvPr id="13" name="Picture 12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D5DF541E-F55F-4791-A0EC-C8B728470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45" y="2351651"/>
            <a:ext cx="1784338" cy="2286000"/>
          </a:xfrm>
          <a:prstGeom prst="rect">
            <a:avLst/>
          </a:prstGeom>
        </p:spPr>
      </p:pic>
      <p:pic>
        <p:nvPicPr>
          <p:cNvPr id="14" name="Picture 13" descr="A picture containing light, green, computer&#10;&#10;Description automatically generated">
            <a:extLst>
              <a:ext uri="{FF2B5EF4-FFF2-40B4-BE49-F238E27FC236}">
                <a16:creationId xmlns:a16="http://schemas.microsoft.com/office/drawing/2014/main" id="{7F2F7AC0-2884-47A0-ADDB-CD5F87DAB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27" y="2314478"/>
            <a:ext cx="1560339" cy="2468880"/>
          </a:xfrm>
          <a:prstGeom prst="rect">
            <a:avLst/>
          </a:prstGeom>
        </p:spPr>
      </p:pic>
      <p:pic>
        <p:nvPicPr>
          <p:cNvPr id="15" name="Picture 14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5992A01-0978-4234-A15B-B17881D2C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03" y="2346902"/>
            <a:ext cx="1585390" cy="2274425"/>
          </a:xfrm>
          <a:prstGeom prst="rect">
            <a:avLst/>
          </a:prstGeom>
        </p:spPr>
      </p:pic>
      <p:pic>
        <p:nvPicPr>
          <p:cNvPr id="16" name="Picture 15" descr="A picture containing traffic&#10;&#10;Description automatically generated">
            <a:extLst>
              <a:ext uri="{FF2B5EF4-FFF2-40B4-BE49-F238E27FC236}">
                <a16:creationId xmlns:a16="http://schemas.microsoft.com/office/drawing/2014/main" id="{30B24B0D-9B7C-416E-9859-B51F6035EA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83" y="2241676"/>
            <a:ext cx="1684421" cy="2286000"/>
          </a:xfrm>
          <a:prstGeom prst="rect">
            <a:avLst/>
          </a:prstGeom>
        </p:spPr>
      </p:pic>
      <p:pic>
        <p:nvPicPr>
          <p:cNvPr id="17" name="Picture 16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19D34938-121C-4EC4-9B7E-6113F8D04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731"/>
            <a:ext cx="1789889" cy="210312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FDC843F-C1BC-46EF-9E71-31BB28DE53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19" y="4527676"/>
            <a:ext cx="1814909" cy="2286000"/>
          </a:xfrm>
          <a:prstGeom prst="rect">
            <a:avLst/>
          </a:prstGeom>
        </p:spPr>
      </p:pic>
      <p:pic>
        <p:nvPicPr>
          <p:cNvPr id="19" name="Picture 18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9ED93436-7F03-4821-B4DE-2C8C55FDA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22" y="4749731"/>
            <a:ext cx="1784338" cy="2286000"/>
          </a:xfrm>
          <a:prstGeom prst="rect">
            <a:avLst/>
          </a:prstGeom>
        </p:spPr>
      </p:pic>
      <p:pic>
        <p:nvPicPr>
          <p:cNvPr id="20" name="Picture 19" descr="A picture containing light, green, computer&#10;&#10;Description automatically generated">
            <a:extLst>
              <a:ext uri="{FF2B5EF4-FFF2-40B4-BE49-F238E27FC236}">
                <a16:creationId xmlns:a16="http://schemas.microsoft.com/office/drawing/2014/main" id="{A291A9B7-04FB-4365-8E18-2E7354AD2A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6" y="4637651"/>
            <a:ext cx="1560339" cy="2468880"/>
          </a:xfrm>
          <a:prstGeom prst="rect">
            <a:avLst/>
          </a:prstGeom>
        </p:spPr>
      </p:pic>
      <p:pic>
        <p:nvPicPr>
          <p:cNvPr id="21" name="Picture 20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F8E88A82-4AFB-4AD3-8246-32F184C632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8" y="4583575"/>
            <a:ext cx="1585390" cy="2274425"/>
          </a:xfrm>
          <a:prstGeom prst="rect">
            <a:avLst/>
          </a:prstGeom>
        </p:spPr>
      </p:pic>
      <p:pic>
        <p:nvPicPr>
          <p:cNvPr id="22" name="Picture 2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7BFB8B4-78A0-4A3F-94AD-8FB447EC50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06" y="5116678"/>
            <a:ext cx="815036" cy="1280160"/>
          </a:xfrm>
          <a:prstGeom prst="rect">
            <a:avLst/>
          </a:prstGeom>
        </p:spPr>
      </p:pic>
      <p:pic>
        <p:nvPicPr>
          <p:cNvPr id="23" name="Picture 22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3A7CA7FD-8DD8-42DD-BC11-BA473CBBF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11" y="5186883"/>
            <a:ext cx="639774" cy="1180214"/>
          </a:xfrm>
          <a:prstGeom prst="rect">
            <a:avLst/>
          </a:prstGeom>
        </p:spPr>
      </p:pic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08F97EC-A2CE-4BD5-85EC-C2AF9A16AB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79" y="5051517"/>
            <a:ext cx="81503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B75C5D-429F-4199-AFE5-2F939B441C00}"/>
              </a:ext>
            </a:extLst>
          </p:cNvPr>
          <p:cNvSpPr/>
          <p:nvPr userDrawn="1"/>
        </p:nvSpPr>
        <p:spPr>
          <a:xfrm>
            <a:off x="0" y="28073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HelloAli" panose="02000603000000000000" pitchFamily="2" charset="0"/>
              </a:rPr>
              <a:t>Special Thanks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  <a:ea typeface="HelloHelicopter" panose="02000603000000000000" pitchFamily="2" charset="0"/>
              </a:rPr>
              <a:t>to all the wonderful artists for helping to make this product possible.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91AEDD3-3A02-415E-9ED6-031578563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19" y="1962826"/>
            <a:ext cx="1917559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39A94A-F0E4-44DD-8098-510911C43A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24" y="2009665"/>
            <a:ext cx="1835025" cy="182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415EB3-1EAA-4E76-A39E-90230F6781E7}"/>
              </a:ext>
            </a:extLst>
          </p:cNvPr>
          <p:cNvSpPr/>
          <p:nvPr userDrawn="1"/>
        </p:nvSpPr>
        <p:spPr>
          <a:xfrm>
            <a:off x="0" y="4396094"/>
            <a:ext cx="6028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HelloAli" panose="02000603000000000000" pitchFamily="2" charset="0"/>
              </a:rPr>
              <a:t>Follow me on Instagram and Face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  <a:ea typeface="HelloAli" panose="02000603000000000000" pitchFamily="2" charset="0"/>
              </a:rPr>
              <a:t>to get more FREEBIES to help you keep the kiddos entertained while we all practice social distancing.   </a:t>
            </a: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AAD46F3D-062C-440B-975E-5E0209DA34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16" y="4586564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1235A0C4-C326-492B-B9F5-7D95DB13DF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02" y="4600065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3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3" r:id="rId4"/>
    <p:sldLayoutId id="2147483674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1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5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4F0A3-0EB9-465B-BA7B-1619C84DE705}"/>
              </a:ext>
            </a:extLst>
          </p:cNvPr>
          <p:cNvSpPr/>
          <p:nvPr/>
        </p:nvSpPr>
        <p:spPr>
          <a:xfrm>
            <a:off x="0" y="415528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WENDY</a:t>
            </a:r>
          </a:p>
        </p:txBody>
      </p:sp>
      <p:pic>
        <p:nvPicPr>
          <p:cNvPr id="3" name="Picture 2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6CDBFC1D-F117-44D2-8AB1-199BBA18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" y="1523524"/>
            <a:ext cx="1578302" cy="2286000"/>
          </a:xfrm>
          <a:prstGeom prst="rect">
            <a:avLst/>
          </a:prstGeom>
        </p:spPr>
      </p:pic>
      <p:pic>
        <p:nvPicPr>
          <p:cNvPr id="4" name="Picture 3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0E9E0331-19F0-427D-840F-B40EED07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6" y="1662224"/>
            <a:ext cx="1578302" cy="2286000"/>
          </a:xfrm>
          <a:prstGeom prst="rect">
            <a:avLst/>
          </a:prstGeom>
        </p:spPr>
      </p:pic>
      <p:pic>
        <p:nvPicPr>
          <p:cNvPr id="5" name="Picture 4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9B7A5665-DF22-41BB-B724-67B89C92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38" y="1662224"/>
            <a:ext cx="1578302" cy="2286000"/>
          </a:xfrm>
          <a:prstGeom prst="rect">
            <a:avLst/>
          </a:prstGeom>
        </p:spPr>
      </p:pic>
      <p:pic>
        <p:nvPicPr>
          <p:cNvPr id="6" name="Picture 5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D81DC463-3AC1-4211-A9F0-0E06B4AA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40" y="1662224"/>
            <a:ext cx="1578302" cy="2286000"/>
          </a:xfrm>
          <a:prstGeom prst="rect">
            <a:avLst/>
          </a:prstGeom>
        </p:spPr>
      </p:pic>
      <p:pic>
        <p:nvPicPr>
          <p:cNvPr id="7" name="Picture 6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09C5A4C8-1A57-41EE-AFEF-A3E15622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2" y="1662224"/>
            <a:ext cx="1578302" cy="2286000"/>
          </a:xfrm>
          <a:prstGeom prst="rect">
            <a:avLst/>
          </a:prstGeom>
        </p:spPr>
      </p:pic>
      <p:pic>
        <p:nvPicPr>
          <p:cNvPr id="8" name="Picture 7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888070E0-366B-4E94-BAC5-5D6605BE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6" y="4572000"/>
            <a:ext cx="1578302" cy="2286000"/>
          </a:xfrm>
          <a:prstGeom prst="rect">
            <a:avLst/>
          </a:prstGeom>
        </p:spPr>
      </p:pic>
      <p:pic>
        <p:nvPicPr>
          <p:cNvPr id="9" name="Picture 8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D8DC5728-53AF-4A94-870C-5C8CE091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62" y="4572000"/>
            <a:ext cx="1578302" cy="2286000"/>
          </a:xfrm>
          <a:prstGeom prst="rect">
            <a:avLst/>
          </a:prstGeom>
        </p:spPr>
      </p:pic>
      <p:pic>
        <p:nvPicPr>
          <p:cNvPr id="10" name="Picture 9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934814F3-8264-407F-89B6-4DE5445A3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62" y="4572000"/>
            <a:ext cx="1578302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D81A2-AB4E-4029-979C-C677886B344E}"/>
              </a:ext>
            </a:extLst>
          </p:cNvPr>
          <p:cNvSpPr/>
          <p:nvPr/>
        </p:nvSpPr>
        <p:spPr>
          <a:xfrm>
            <a:off x="698272" y="2077522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509FD-1D51-49F1-9581-BF5C4B44FA8C}"/>
              </a:ext>
            </a:extLst>
          </p:cNvPr>
          <p:cNvSpPr/>
          <p:nvPr/>
        </p:nvSpPr>
        <p:spPr>
          <a:xfrm>
            <a:off x="2323852" y="2077522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US" sz="66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BB127-80CB-470F-AFF8-C99DB040A5AA}"/>
              </a:ext>
            </a:extLst>
          </p:cNvPr>
          <p:cNvSpPr/>
          <p:nvPr/>
        </p:nvSpPr>
        <p:spPr>
          <a:xfrm>
            <a:off x="3949433" y="2077522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59F2A-5091-4E8A-BD1E-1575E6B8F626}"/>
              </a:ext>
            </a:extLst>
          </p:cNvPr>
          <p:cNvSpPr/>
          <p:nvPr/>
        </p:nvSpPr>
        <p:spPr>
          <a:xfrm>
            <a:off x="5527735" y="2077522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endParaRPr lang="en-US" sz="66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DCF22-F4F5-4013-AA82-FB3034CB503F}"/>
              </a:ext>
            </a:extLst>
          </p:cNvPr>
          <p:cNvSpPr/>
          <p:nvPr/>
        </p:nvSpPr>
        <p:spPr>
          <a:xfrm>
            <a:off x="7106037" y="2142470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  <a:endParaRPr lang="en-US" sz="66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4F0A3-0EB9-465B-BA7B-1619C84DE705}"/>
              </a:ext>
            </a:extLst>
          </p:cNvPr>
          <p:cNvSpPr/>
          <p:nvPr/>
        </p:nvSpPr>
        <p:spPr>
          <a:xfrm>
            <a:off x="0" y="415528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Wendy</a:t>
            </a:r>
          </a:p>
        </p:txBody>
      </p:sp>
      <p:pic>
        <p:nvPicPr>
          <p:cNvPr id="3" name="Picture 2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6CDBFC1D-F117-44D2-8AB1-199BBA18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" y="1523524"/>
            <a:ext cx="1578302" cy="2286000"/>
          </a:xfrm>
          <a:prstGeom prst="rect">
            <a:avLst/>
          </a:prstGeom>
        </p:spPr>
      </p:pic>
      <p:pic>
        <p:nvPicPr>
          <p:cNvPr id="4" name="Picture 3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0E9E0331-19F0-427D-840F-B40EED07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6" y="1662224"/>
            <a:ext cx="1578302" cy="2286000"/>
          </a:xfrm>
          <a:prstGeom prst="rect">
            <a:avLst/>
          </a:prstGeom>
        </p:spPr>
      </p:pic>
      <p:pic>
        <p:nvPicPr>
          <p:cNvPr id="5" name="Picture 4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9B7A5665-DF22-41BB-B724-67B89C92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38" y="1662224"/>
            <a:ext cx="1578302" cy="2286000"/>
          </a:xfrm>
          <a:prstGeom prst="rect">
            <a:avLst/>
          </a:prstGeom>
        </p:spPr>
      </p:pic>
      <p:pic>
        <p:nvPicPr>
          <p:cNvPr id="6" name="Picture 5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D81DC463-3AC1-4211-A9F0-0E06B4AA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40" y="1662224"/>
            <a:ext cx="1578302" cy="2286000"/>
          </a:xfrm>
          <a:prstGeom prst="rect">
            <a:avLst/>
          </a:prstGeom>
        </p:spPr>
      </p:pic>
      <p:pic>
        <p:nvPicPr>
          <p:cNvPr id="7" name="Picture 6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09C5A4C8-1A57-41EE-AFEF-A3E15622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2" y="1662224"/>
            <a:ext cx="1578302" cy="2286000"/>
          </a:xfrm>
          <a:prstGeom prst="rect">
            <a:avLst/>
          </a:prstGeom>
        </p:spPr>
      </p:pic>
      <p:pic>
        <p:nvPicPr>
          <p:cNvPr id="8" name="Picture 7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888070E0-366B-4E94-BAC5-5D6605BE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6" y="4572000"/>
            <a:ext cx="1578302" cy="2286000"/>
          </a:xfrm>
          <a:prstGeom prst="rect">
            <a:avLst/>
          </a:prstGeom>
        </p:spPr>
      </p:pic>
      <p:pic>
        <p:nvPicPr>
          <p:cNvPr id="9" name="Picture 8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D8DC5728-53AF-4A94-870C-5C8CE091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62" y="4572000"/>
            <a:ext cx="1578302" cy="2286000"/>
          </a:xfrm>
          <a:prstGeom prst="rect">
            <a:avLst/>
          </a:prstGeom>
        </p:spPr>
      </p:pic>
      <p:pic>
        <p:nvPicPr>
          <p:cNvPr id="10" name="Picture 9" descr="A picture containing object, light, mirror&#10;&#10;Description automatically generated">
            <a:extLst>
              <a:ext uri="{FF2B5EF4-FFF2-40B4-BE49-F238E27FC236}">
                <a16:creationId xmlns:a16="http://schemas.microsoft.com/office/drawing/2014/main" id="{934814F3-8264-407F-89B6-4DE5445A3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62" y="4572000"/>
            <a:ext cx="1578302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D81A2-AB4E-4029-979C-C677886B344E}"/>
              </a:ext>
            </a:extLst>
          </p:cNvPr>
          <p:cNvSpPr/>
          <p:nvPr/>
        </p:nvSpPr>
        <p:spPr>
          <a:xfrm>
            <a:off x="698272" y="2077522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509FD-1D51-49F1-9581-BF5C4B44FA8C}"/>
              </a:ext>
            </a:extLst>
          </p:cNvPr>
          <p:cNvSpPr/>
          <p:nvPr/>
        </p:nvSpPr>
        <p:spPr>
          <a:xfrm>
            <a:off x="2365112" y="2142470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BB127-80CB-470F-AFF8-C99DB040A5AA}"/>
              </a:ext>
            </a:extLst>
          </p:cNvPr>
          <p:cNvSpPr/>
          <p:nvPr/>
        </p:nvSpPr>
        <p:spPr>
          <a:xfrm>
            <a:off x="3949433" y="2142470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59F2A-5091-4E8A-BD1E-1575E6B8F626}"/>
              </a:ext>
            </a:extLst>
          </p:cNvPr>
          <p:cNvSpPr/>
          <p:nvPr/>
        </p:nvSpPr>
        <p:spPr>
          <a:xfrm>
            <a:off x="5527735" y="2142470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DCF22-F4F5-4013-AA82-FB3034CB503F}"/>
              </a:ext>
            </a:extLst>
          </p:cNvPr>
          <p:cNvSpPr/>
          <p:nvPr/>
        </p:nvSpPr>
        <p:spPr>
          <a:xfrm>
            <a:off x="7106037" y="2142470"/>
            <a:ext cx="1212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6720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1DBB-ED9E-45CB-AF83-4E06DA8396B4}"/>
              </a:ext>
            </a:extLst>
          </p:cNvPr>
          <p:cNvSpPr/>
          <p:nvPr/>
        </p:nvSpPr>
        <p:spPr>
          <a:xfrm>
            <a:off x="170121" y="590917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D45C57-3376-41BC-A674-AD68FC147A63}"/>
              </a:ext>
            </a:extLst>
          </p:cNvPr>
          <p:cNvSpPr/>
          <p:nvPr/>
        </p:nvSpPr>
        <p:spPr>
          <a:xfrm>
            <a:off x="2107629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4DE6D-4E74-4712-B5E1-37C41200C197}"/>
              </a:ext>
            </a:extLst>
          </p:cNvPr>
          <p:cNvSpPr/>
          <p:nvPr/>
        </p:nvSpPr>
        <p:spPr>
          <a:xfrm>
            <a:off x="3939012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E1F34-4D77-4585-95BA-6E4D4C61FF87}"/>
              </a:ext>
            </a:extLst>
          </p:cNvPr>
          <p:cNvSpPr/>
          <p:nvPr/>
        </p:nvSpPr>
        <p:spPr>
          <a:xfrm>
            <a:off x="5764068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3874C-4B43-4871-8D4B-2B2F7D2B47C5}"/>
              </a:ext>
            </a:extLst>
          </p:cNvPr>
          <p:cNvSpPr/>
          <p:nvPr/>
        </p:nvSpPr>
        <p:spPr>
          <a:xfrm>
            <a:off x="7528075" y="534541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633B2-5845-4D19-B794-DAED3F442069}"/>
              </a:ext>
            </a:extLst>
          </p:cNvPr>
          <p:cNvSpPr/>
          <p:nvPr/>
        </p:nvSpPr>
        <p:spPr>
          <a:xfrm>
            <a:off x="296934" y="2923156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4CE92-C09A-4A40-AD6F-9050CB582A80}"/>
              </a:ext>
            </a:extLst>
          </p:cNvPr>
          <p:cNvSpPr/>
          <p:nvPr/>
        </p:nvSpPr>
        <p:spPr>
          <a:xfrm>
            <a:off x="2157819" y="2944390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87A4E-00EA-4D6F-BE22-D3B2088971EB}"/>
              </a:ext>
            </a:extLst>
          </p:cNvPr>
          <p:cNvSpPr/>
          <p:nvPr/>
        </p:nvSpPr>
        <p:spPr>
          <a:xfrm>
            <a:off x="3975407" y="2916824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75E912-9D5C-4B0F-B7C1-1F77E3767118}"/>
              </a:ext>
            </a:extLst>
          </p:cNvPr>
          <p:cNvSpPr/>
          <p:nvPr/>
        </p:nvSpPr>
        <p:spPr>
          <a:xfrm>
            <a:off x="5838201" y="2940653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1F567-E204-4936-A39D-DF0E414EFBFA}"/>
              </a:ext>
            </a:extLst>
          </p:cNvPr>
          <p:cNvSpPr/>
          <p:nvPr/>
        </p:nvSpPr>
        <p:spPr>
          <a:xfrm>
            <a:off x="7591092" y="2875002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AA6DF-5226-42BA-9A2D-648D071309B7}"/>
              </a:ext>
            </a:extLst>
          </p:cNvPr>
          <p:cNvSpPr/>
          <p:nvPr/>
        </p:nvSpPr>
        <p:spPr>
          <a:xfrm>
            <a:off x="2107628" y="5249611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D6C66-69AC-490B-B18C-E1E7F22678B7}"/>
              </a:ext>
            </a:extLst>
          </p:cNvPr>
          <p:cNvSpPr/>
          <p:nvPr/>
        </p:nvSpPr>
        <p:spPr>
          <a:xfrm>
            <a:off x="278435" y="525539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91731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1DBB-ED9E-45CB-AF83-4E06DA8396B4}"/>
              </a:ext>
            </a:extLst>
          </p:cNvPr>
          <p:cNvSpPr/>
          <p:nvPr/>
        </p:nvSpPr>
        <p:spPr>
          <a:xfrm>
            <a:off x="170121" y="590917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D45C57-3376-41BC-A674-AD68FC147A63}"/>
              </a:ext>
            </a:extLst>
          </p:cNvPr>
          <p:cNvSpPr/>
          <p:nvPr/>
        </p:nvSpPr>
        <p:spPr>
          <a:xfrm>
            <a:off x="2107629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4DE6D-4E74-4712-B5E1-37C41200C197}"/>
              </a:ext>
            </a:extLst>
          </p:cNvPr>
          <p:cNvSpPr/>
          <p:nvPr/>
        </p:nvSpPr>
        <p:spPr>
          <a:xfrm>
            <a:off x="3939012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E1F34-4D77-4585-95BA-6E4D4C61FF87}"/>
              </a:ext>
            </a:extLst>
          </p:cNvPr>
          <p:cNvSpPr/>
          <p:nvPr/>
        </p:nvSpPr>
        <p:spPr>
          <a:xfrm>
            <a:off x="5764068" y="54583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3874C-4B43-4871-8D4B-2B2F7D2B47C5}"/>
              </a:ext>
            </a:extLst>
          </p:cNvPr>
          <p:cNvSpPr/>
          <p:nvPr/>
        </p:nvSpPr>
        <p:spPr>
          <a:xfrm>
            <a:off x="7528075" y="534541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633B2-5845-4D19-B794-DAED3F442069}"/>
              </a:ext>
            </a:extLst>
          </p:cNvPr>
          <p:cNvSpPr/>
          <p:nvPr/>
        </p:nvSpPr>
        <p:spPr>
          <a:xfrm>
            <a:off x="296934" y="2923156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4CE92-C09A-4A40-AD6F-9050CB582A80}"/>
              </a:ext>
            </a:extLst>
          </p:cNvPr>
          <p:cNvSpPr/>
          <p:nvPr/>
        </p:nvSpPr>
        <p:spPr>
          <a:xfrm>
            <a:off x="2157819" y="2944390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87A4E-00EA-4D6F-BE22-D3B2088971EB}"/>
              </a:ext>
            </a:extLst>
          </p:cNvPr>
          <p:cNvSpPr/>
          <p:nvPr/>
        </p:nvSpPr>
        <p:spPr>
          <a:xfrm>
            <a:off x="3975407" y="2916824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75E912-9D5C-4B0F-B7C1-1F77E3767118}"/>
              </a:ext>
            </a:extLst>
          </p:cNvPr>
          <p:cNvSpPr/>
          <p:nvPr/>
        </p:nvSpPr>
        <p:spPr>
          <a:xfrm>
            <a:off x="5838201" y="2940653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1F567-E204-4936-A39D-DF0E414EFBFA}"/>
              </a:ext>
            </a:extLst>
          </p:cNvPr>
          <p:cNvSpPr/>
          <p:nvPr/>
        </p:nvSpPr>
        <p:spPr>
          <a:xfrm>
            <a:off x="7591092" y="2875002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  <a:endParaRPr 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AA6DF-5226-42BA-9A2D-648D071309B7}"/>
              </a:ext>
            </a:extLst>
          </p:cNvPr>
          <p:cNvSpPr/>
          <p:nvPr/>
        </p:nvSpPr>
        <p:spPr>
          <a:xfrm>
            <a:off x="2107628" y="5249611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D6C66-69AC-490B-B18C-E1E7F22678B7}"/>
              </a:ext>
            </a:extLst>
          </p:cNvPr>
          <p:cNvSpPr/>
          <p:nvPr/>
        </p:nvSpPr>
        <p:spPr>
          <a:xfrm>
            <a:off x="278435" y="5255395"/>
            <a:ext cx="13609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1574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36</Words>
  <Application>Microsoft Office PowerPoint</Application>
  <PresentationFormat>Letter Paper (8.5x11 in)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Tami Sanders</cp:lastModifiedBy>
  <cp:revision>2</cp:revision>
  <dcterms:created xsi:type="dcterms:W3CDTF">2013-07-15T20:26:40Z</dcterms:created>
  <dcterms:modified xsi:type="dcterms:W3CDTF">2020-03-18T16:19:50Z</dcterms:modified>
</cp:coreProperties>
</file>