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731"/>
    <a:srgbClr val="00CC99"/>
    <a:srgbClr val="CAE460"/>
    <a:srgbClr val="A6A6A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6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B3D6A-ACB3-47E2-8493-E6DDF1E2D2E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97C65-9BB9-4202-B40A-EF3ED2459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72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9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1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2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4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8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4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3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CD6B4-DBC5-40A6-AC4C-044B594D5989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32C3-DB6E-4E67-88F1-36ADC87B3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3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3928" y="3147934"/>
            <a:ext cx="329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Cover Photo Here</a:t>
            </a:r>
          </a:p>
        </p:txBody>
      </p:sp>
    </p:spTree>
    <p:extLst>
      <p:ext uri="{BB962C8B-B14F-4D97-AF65-F5344CB8AC3E}">
        <p14:creationId xmlns:p14="http://schemas.microsoft.com/office/powerpoint/2010/main" val="28829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99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6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</Words>
  <Application>Microsoft Office PowerPoint</Application>
  <PresentationFormat>Letter Paper (8.5x11 in)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Tami Sanders</dc:creator>
  <cp:lastModifiedBy>Tami Sanders</cp:lastModifiedBy>
  <cp:revision>2</cp:revision>
  <dcterms:created xsi:type="dcterms:W3CDTF">2016-05-22T14:34:12Z</dcterms:created>
  <dcterms:modified xsi:type="dcterms:W3CDTF">2016-07-25T12:38:06Z</dcterms:modified>
</cp:coreProperties>
</file>